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13" r:id="rId2"/>
    <p:sldId id="442" r:id="rId3"/>
    <p:sldId id="451" r:id="rId4"/>
    <p:sldId id="452" r:id="rId5"/>
    <p:sldId id="453" r:id="rId6"/>
    <p:sldId id="454" r:id="rId7"/>
    <p:sldId id="443" r:id="rId8"/>
    <p:sldId id="455" r:id="rId9"/>
    <p:sldId id="456" r:id="rId10"/>
    <p:sldId id="293" r:id="rId11"/>
    <p:sldId id="297" r:id="rId12"/>
    <p:sldId id="445" r:id="rId13"/>
    <p:sldId id="4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8"/>
  </p:normalViewPr>
  <p:slideViewPr>
    <p:cSldViewPr snapToObjects="1">
      <p:cViewPr varScale="1">
        <p:scale>
          <a:sx n="88" d="100"/>
          <a:sy n="88" d="100"/>
        </p:scale>
        <p:origin x="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510B-7C97-1345-9042-2428B8F68620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B2619-3EF3-7943-B783-2EED016D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9F57-2943-7543-BE13-9AD8CB698722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4394-7BA4-0C42-BB81-A05CF0707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Equivalent (animal) Model</a:t>
            </a:r>
            <a:br>
              <a:rPr lang="en-US" dirty="0" smtClean="0"/>
            </a:br>
            <a:r>
              <a:rPr lang="en-US" dirty="0" smtClean="0"/>
              <a:t> for Genomic </a:t>
            </a:r>
            <a:r>
              <a:rPr lang="en-US" dirty="0"/>
              <a:t>P</a:t>
            </a:r>
            <a:r>
              <a:rPr lang="en-US" dirty="0" smtClean="0"/>
              <a:t>rediction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loci than animals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35668"/>
            <a:ext cx="656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for selection we are more interested in animal (not allelic) merit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375" y="5943600"/>
            <a:ext cx="620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of MME is number of fixed effects plus number of animals</a:t>
            </a:r>
          </a:p>
          <a:p>
            <a:r>
              <a:rPr lang="en-US" dirty="0" smtClean="0"/>
              <a:t>Consider the implications for 100-1,000 animals with 50,000 loci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58" y="2108200"/>
            <a:ext cx="4864100" cy="36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Model Equations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6781800" cy="502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var</a:t>
            </a:r>
            <a:r>
              <a:rPr lang="en-US" dirty="0" smtClean="0"/>
              <a:t>(Mα)?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7897762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7762" y="3701534"/>
            <a:ext cx="281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Homogenous locus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3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fit the GBLUP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90" y="2133600"/>
            <a:ext cx="765302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257800"/>
            <a:ext cx="650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genomic BV and their PEV to the </a:t>
            </a:r>
            <a:r>
              <a:rPr lang="en-US" smtClean="0"/>
              <a:t>marker effects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5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 Single Trait Pedigree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85" y="2305050"/>
            <a:ext cx="38862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00"/>
            <a:ext cx="7594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4280" y="6286766"/>
            <a:ext cx="231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Often known as PBLUP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6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Effects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2600" cy="48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Effects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892969" cy="40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Effects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5160"/>
            <a:ext cx="7923048" cy="32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9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04800"/>
            <a:ext cx="6613071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8" y="1905000"/>
            <a:ext cx="8314353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5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Trait Marker Effects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32300" cy="64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305" y="6292334"/>
            <a:ext cx="828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MHG “BLUP” or is sometimes known as (Ridge-regression) RR-BLUP with known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6248400"/>
            <a:ext cx="3556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623" y="2819400"/>
            <a:ext cx="6316579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238" y="5562600"/>
            <a:ext cx="2762250" cy="53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006334"/>
            <a:ext cx="25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Z is an identity matrix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3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4" y="274638"/>
            <a:ext cx="8490656" cy="1143000"/>
          </a:xfrm>
        </p:spPr>
        <p:txBody>
          <a:bodyPr/>
          <a:lstStyle/>
          <a:p>
            <a:r>
              <a:rPr lang="en-US" dirty="0" smtClean="0"/>
              <a:t>Exercise 1 – fit the SNP BLUP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4" y="1828800"/>
            <a:ext cx="8751712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85800" y="41148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could form these equations and then solve them directly in Julia (like you did for the animal model)</a:t>
            </a:r>
          </a:p>
          <a:p>
            <a:r>
              <a:rPr lang="en-US" sz="2400" dirty="0" smtClean="0"/>
              <a:t>         OR</a:t>
            </a:r>
          </a:p>
          <a:p>
            <a:r>
              <a:rPr lang="en-US" sz="2400" dirty="0" smtClean="0"/>
              <a:t>You could modify your MCMC Least Squares to add lambda to the scalar </a:t>
            </a:r>
            <a:r>
              <a:rPr lang="en-US" sz="2400" dirty="0" err="1" smtClean="0"/>
              <a:t>x’x</a:t>
            </a:r>
            <a:r>
              <a:rPr lang="en-US" sz="2400" dirty="0" smtClean="0"/>
              <a:t> corresponding to slope effects and solve by Gibbs sampling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98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fit the SNP BLUP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the solutions to the slope (locus) effects, compute the genomic breeding values and their prediction error variances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429000"/>
            <a:ext cx="2311400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19600"/>
            <a:ext cx="782163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3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20645</TotalTime>
  <Words>206</Words>
  <Application>Microsoft Macintosh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An Equivalent (animal) Model  for Genomic Prediction</vt:lpstr>
      <vt:lpstr>Usual Single Trait Pedigree Model</vt:lpstr>
      <vt:lpstr>Marker Effects Model</vt:lpstr>
      <vt:lpstr>Marker Effects Model</vt:lpstr>
      <vt:lpstr>Marker Effects model</vt:lpstr>
      <vt:lpstr>PowerPoint Presentation</vt:lpstr>
      <vt:lpstr>Single Trait Marker Effects Model</vt:lpstr>
      <vt:lpstr>Exercise 1 – fit the SNP BLUP model</vt:lpstr>
      <vt:lpstr>Exercise 1 – fit the SNP BLUP model</vt:lpstr>
      <vt:lpstr>More loci than animals</vt:lpstr>
      <vt:lpstr>Mixed Model Equations</vt:lpstr>
      <vt:lpstr>What is var(Mα)?   </vt:lpstr>
      <vt:lpstr>Exercise 2 – fit the GBLUP model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Dorian Garrick</dc:creator>
  <cp:lastModifiedBy>Microsoft Office User</cp:lastModifiedBy>
  <cp:revision>142</cp:revision>
  <dcterms:created xsi:type="dcterms:W3CDTF">2010-06-16T11:03:13Z</dcterms:created>
  <dcterms:modified xsi:type="dcterms:W3CDTF">2016-02-04T05:13:45Z</dcterms:modified>
</cp:coreProperties>
</file>