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9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9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02B7336-C75D-4E25-B3A8-316500E362EC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IN" sz="2000">
                <a:latin typeface="Arial"/>
              </a:rPr>
              <a:t>Voip voice over ip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804D266-F3BD-4327-8DAA-46A845A437C5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043640" y="4156560"/>
            <a:ext cx="677700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16200" y="415656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1043640" y="415656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3080" y="2323800"/>
            <a:ext cx="4397400" cy="35085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3080" y="2323800"/>
            <a:ext cx="4397400" cy="3508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1043640" y="2323800"/>
            <a:ext cx="6777000" cy="350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1043640" y="415656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1043640" y="2323800"/>
            <a:ext cx="6777000" cy="350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16200" y="415656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1043640" y="4156560"/>
            <a:ext cx="677700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043640" y="4156560"/>
            <a:ext cx="677700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16200" y="415656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1043640" y="415656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3080" y="2323800"/>
            <a:ext cx="4397400" cy="350856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3080" y="2323800"/>
            <a:ext cx="4397400" cy="3508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1043640" y="415656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16200" y="415656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1043640" y="4156560"/>
            <a:ext cx="6777000" cy="167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1414800" y="0"/>
            <a:ext cx="1599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500400" y="0"/>
            <a:ext cx="456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729000" y="0"/>
            <a:ext cx="76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6" name="CustomShape 7"/>
          <p:cNvSpPr/>
          <p:nvPr/>
        </p:nvSpPr>
        <p:spPr>
          <a:xfrm rot="10800000">
            <a:off x="6707520" y="360"/>
            <a:ext cx="1599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7" name="CustomShape 8"/>
          <p:cNvSpPr/>
          <p:nvPr/>
        </p:nvSpPr>
        <p:spPr>
          <a:xfrm rot="10800000">
            <a:off x="8764920" y="360"/>
            <a:ext cx="456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8" name="CustomShape 9"/>
          <p:cNvSpPr/>
          <p:nvPr/>
        </p:nvSpPr>
        <p:spPr>
          <a:xfrm rot="10800000">
            <a:off x="8231400" y="360"/>
            <a:ext cx="76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65880" y="5034960"/>
            <a:ext cx="9143640" cy="117540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3" name="CustomShape 14"/>
          <p:cNvSpPr/>
          <p:nvPr/>
        </p:nvSpPr>
        <p:spPr>
          <a:xfrm>
            <a:off x="65880" y="3467520"/>
            <a:ext cx="9143640" cy="89028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4" name="CustomShape 15"/>
          <p:cNvSpPr/>
          <p:nvPr/>
        </p:nvSpPr>
        <p:spPr>
          <a:xfrm>
            <a:off x="54000" y="5640840"/>
            <a:ext cx="3004200" cy="12110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5" name="CustomShape 16"/>
          <p:cNvSpPr/>
          <p:nvPr/>
        </p:nvSpPr>
        <p:spPr>
          <a:xfrm>
            <a:off x="65880" y="5284440"/>
            <a:ext cx="9143640" cy="147816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6" name="CustomShape 17"/>
          <p:cNvSpPr/>
          <p:nvPr/>
        </p:nvSpPr>
        <p:spPr>
          <a:xfrm>
            <a:off x="2215080" y="5132160"/>
            <a:ext cx="6982200" cy="171972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7" name="CustomShape 18"/>
          <p:cNvSpPr/>
          <p:nvPr/>
        </p:nvSpPr>
        <p:spPr>
          <a:xfrm rot="1800000">
            <a:off x="3073680" y="285912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8" name="CustomShape 19"/>
          <p:cNvSpPr/>
          <p:nvPr/>
        </p:nvSpPr>
        <p:spPr>
          <a:xfrm rot="1800000">
            <a:off x="3797640" y="412596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19" name="CustomShape 20"/>
          <p:cNvSpPr/>
          <p:nvPr/>
        </p:nvSpPr>
        <p:spPr>
          <a:xfrm rot="1800000">
            <a:off x="3807360" y="15922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" name="CustomShape 21"/>
          <p:cNvSpPr/>
          <p:nvPr/>
        </p:nvSpPr>
        <p:spPr>
          <a:xfrm rot="1800000">
            <a:off x="3054600" y="32544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" name="CustomShape 22"/>
          <p:cNvSpPr/>
          <p:nvPr/>
        </p:nvSpPr>
        <p:spPr>
          <a:xfrm rot="1800000">
            <a:off x="4540680" y="53830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2" name="CustomShape 23"/>
          <p:cNvSpPr/>
          <p:nvPr/>
        </p:nvSpPr>
        <p:spPr>
          <a:xfrm rot="1800000">
            <a:off x="-304560" y="4201200"/>
            <a:ext cx="1261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3" name="CustomShape 24"/>
          <p:cNvSpPr/>
          <p:nvPr/>
        </p:nvSpPr>
        <p:spPr>
          <a:xfrm rot="1800000">
            <a:off x="101880" y="540216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24" name="CustomShape 25"/>
          <p:cNvSpPr/>
          <p:nvPr/>
        </p:nvSpPr>
        <p:spPr>
          <a:xfrm rot="1800000">
            <a:off x="130680" y="284940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5" name="CustomShape 26"/>
          <p:cNvSpPr/>
          <p:nvPr/>
        </p:nvSpPr>
        <p:spPr>
          <a:xfrm rot="1800000">
            <a:off x="854280" y="412596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26" name="CustomShape 27"/>
          <p:cNvSpPr/>
          <p:nvPr/>
        </p:nvSpPr>
        <p:spPr>
          <a:xfrm rot="1800000">
            <a:off x="1587960" y="541152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27" name="CustomShape 28"/>
          <p:cNvSpPr/>
          <p:nvPr/>
        </p:nvSpPr>
        <p:spPr>
          <a:xfrm rot="1800000">
            <a:off x="1607040" y="285912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8" name="CustomShape 29"/>
          <p:cNvSpPr/>
          <p:nvPr/>
        </p:nvSpPr>
        <p:spPr>
          <a:xfrm rot="1800000">
            <a:off x="873360" y="15634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29" name="CustomShape 30"/>
          <p:cNvSpPr/>
          <p:nvPr/>
        </p:nvSpPr>
        <p:spPr>
          <a:xfrm rot="1800000">
            <a:off x="6883920" y="41446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0" name="CustomShape 31"/>
          <p:cNvSpPr/>
          <p:nvPr/>
        </p:nvSpPr>
        <p:spPr>
          <a:xfrm rot="1800000">
            <a:off x="7626600" y="542124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31" name="CustomShape 32"/>
          <p:cNvSpPr/>
          <p:nvPr/>
        </p:nvSpPr>
        <p:spPr>
          <a:xfrm rot="1800000">
            <a:off x="7626600" y="28684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2" name="CustomShape 33"/>
          <p:cNvSpPr/>
          <p:nvPr/>
        </p:nvSpPr>
        <p:spPr>
          <a:xfrm rot="1800000">
            <a:off x="8384040" y="4055400"/>
            <a:ext cx="1243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3" name="CustomShape 34"/>
          <p:cNvSpPr/>
          <p:nvPr/>
        </p:nvSpPr>
        <p:spPr>
          <a:xfrm rot="1800000">
            <a:off x="8384040" y="1511280"/>
            <a:ext cx="1241640" cy="1388520"/>
          </a:xfrm>
          <a:prstGeom prst="rect">
            <a:avLst/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34" name="CustomShape 3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35" name="CustomShape 36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36" name="CustomShape 37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rgbClr val="71685a"/>
          </a:solidFill>
          <a:ln w="15840">
            <a:noFill/>
          </a:ln>
        </p:spPr>
      </p:sp>
      <p:sp>
        <p:nvSpPr>
          <p:cNvPr id="37" name="CustomShape 38"/>
          <p:cNvSpPr/>
          <p:nvPr/>
        </p:nvSpPr>
        <p:spPr>
          <a:xfrm>
            <a:off x="914400" y="0"/>
            <a:ext cx="1599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38" name="CustomShape 39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39" name="CustomShape 40"/>
          <p:cNvSpPr/>
          <p:nvPr/>
        </p:nvSpPr>
        <p:spPr>
          <a:xfrm>
            <a:off x="228600" y="0"/>
            <a:ext cx="76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40" name="CustomShape 41"/>
          <p:cNvSpPr/>
          <p:nvPr/>
        </p:nvSpPr>
        <p:spPr>
          <a:xfrm>
            <a:off x="1337400" y="0"/>
            <a:ext cx="1599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41" name="CustomShape 42"/>
          <p:cNvSpPr/>
          <p:nvPr/>
        </p:nvSpPr>
        <p:spPr>
          <a:xfrm>
            <a:off x="423000" y="0"/>
            <a:ext cx="456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42" name="CustomShape 43"/>
          <p:cNvSpPr/>
          <p:nvPr/>
        </p:nvSpPr>
        <p:spPr>
          <a:xfrm>
            <a:off x="651600" y="0"/>
            <a:ext cx="76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43" name="CustomShape 44"/>
          <p:cNvSpPr/>
          <p:nvPr/>
        </p:nvSpPr>
        <p:spPr>
          <a:xfrm rot="10800000">
            <a:off x="6629760" y="360"/>
            <a:ext cx="1599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44" name="CustomShape 45"/>
          <p:cNvSpPr/>
          <p:nvPr/>
        </p:nvSpPr>
        <p:spPr>
          <a:xfrm rot="10800000">
            <a:off x="8687160" y="360"/>
            <a:ext cx="456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45" name="CustomShape 46"/>
          <p:cNvSpPr/>
          <p:nvPr/>
        </p:nvSpPr>
        <p:spPr>
          <a:xfrm rot="10800000">
            <a:off x="8153640" y="360"/>
            <a:ext cx="76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46" name="CustomShape 47"/>
          <p:cNvSpPr/>
          <p:nvPr/>
        </p:nvSpPr>
        <p:spPr>
          <a:xfrm>
            <a:off x="3809880" y="0"/>
            <a:ext cx="28191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47" name="CustomShape 48"/>
          <p:cNvSpPr/>
          <p:nvPr/>
        </p:nvSpPr>
        <p:spPr>
          <a:xfrm>
            <a:off x="2895480" y="0"/>
            <a:ext cx="456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48" name="CustomShape 49"/>
          <p:cNvSpPr/>
          <p:nvPr/>
        </p:nvSpPr>
        <p:spPr>
          <a:xfrm>
            <a:off x="3124080" y="0"/>
            <a:ext cx="76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49" name="CustomShape 50"/>
          <p:cNvSpPr/>
          <p:nvPr/>
        </p:nvSpPr>
        <p:spPr>
          <a:xfrm>
            <a:off x="-11880" y="5034960"/>
            <a:ext cx="9143640" cy="117540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0" name="CustomShape 51"/>
          <p:cNvSpPr/>
          <p:nvPr/>
        </p:nvSpPr>
        <p:spPr>
          <a:xfrm>
            <a:off x="-11880" y="3467520"/>
            <a:ext cx="9143640" cy="89028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1" name="CustomShape 52"/>
          <p:cNvSpPr/>
          <p:nvPr/>
        </p:nvSpPr>
        <p:spPr>
          <a:xfrm>
            <a:off x="-23760" y="5640840"/>
            <a:ext cx="3004200" cy="12110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2" name="CustomShape 53"/>
          <p:cNvSpPr/>
          <p:nvPr/>
        </p:nvSpPr>
        <p:spPr>
          <a:xfrm>
            <a:off x="-11880" y="5284440"/>
            <a:ext cx="9143640" cy="147816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3" name="CustomShape 54"/>
          <p:cNvSpPr/>
          <p:nvPr/>
        </p:nvSpPr>
        <p:spPr>
          <a:xfrm>
            <a:off x="2137680" y="5132160"/>
            <a:ext cx="6982200" cy="171972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4" name="CustomShape 55"/>
          <p:cNvSpPr/>
          <p:nvPr/>
        </p:nvSpPr>
        <p:spPr>
          <a:xfrm rot="1800000">
            <a:off x="2996280" y="285912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5" name="CustomShape 56"/>
          <p:cNvSpPr/>
          <p:nvPr/>
        </p:nvSpPr>
        <p:spPr>
          <a:xfrm rot="1800000">
            <a:off x="3720240" y="412596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56" name="CustomShape 57"/>
          <p:cNvSpPr/>
          <p:nvPr/>
        </p:nvSpPr>
        <p:spPr>
          <a:xfrm rot="1800000">
            <a:off x="3729600" y="15922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7" name="CustomShape 58"/>
          <p:cNvSpPr/>
          <p:nvPr/>
        </p:nvSpPr>
        <p:spPr>
          <a:xfrm rot="1800000">
            <a:off x="2977200" y="32544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8" name="CustomShape 59"/>
          <p:cNvSpPr/>
          <p:nvPr/>
        </p:nvSpPr>
        <p:spPr>
          <a:xfrm rot="1800000">
            <a:off x="4462920" y="53830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9" name="CustomShape 60"/>
          <p:cNvSpPr/>
          <p:nvPr/>
        </p:nvSpPr>
        <p:spPr>
          <a:xfrm rot="1800000">
            <a:off x="-381960" y="4201200"/>
            <a:ext cx="1261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0" name="CustomShape 61"/>
          <p:cNvSpPr/>
          <p:nvPr/>
        </p:nvSpPr>
        <p:spPr>
          <a:xfrm rot="1800000">
            <a:off x="24480" y="540216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61" name="CustomShape 62"/>
          <p:cNvSpPr/>
          <p:nvPr/>
        </p:nvSpPr>
        <p:spPr>
          <a:xfrm rot="1800000">
            <a:off x="52920" y="284940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2" name="CustomShape 63"/>
          <p:cNvSpPr/>
          <p:nvPr/>
        </p:nvSpPr>
        <p:spPr>
          <a:xfrm rot="1800000">
            <a:off x="776880" y="412596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63" name="CustomShape 64"/>
          <p:cNvSpPr/>
          <p:nvPr/>
        </p:nvSpPr>
        <p:spPr>
          <a:xfrm rot="1800000">
            <a:off x="1510200" y="541152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64" name="CustomShape 65"/>
          <p:cNvSpPr/>
          <p:nvPr/>
        </p:nvSpPr>
        <p:spPr>
          <a:xfrm rot="1800000">
            <a:off x="1529280" y="285912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5" name="CustomShape 66"/>
          <p:cNvSpPr/>
          <p:nvPr/>
        </p:nvSpPr>
        <p:spPr>
          <a:xfrm rot="1800000">
            <a:off x="795960" y="15634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66" name="CustomShape 67"/>
          <p:cNvSpPr/>
          <p:nvPr/>
        </p:nvSpPr>
        <p:spPr>
          <a:xfrm rot="1800000">
            <a:off x="6806160" y="41446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7" name="CustomShape 68"/>
          <p:cNvSpPr/>
          <p:nvPr/>
        </p:nvSpPr>
        <p:spPr>
          <a:xfrm rot="1800000">
            <a:off x="7549200" y="542124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68" name="CustomShape 69"/>
          <p:cNvSpPr/>
          <p:nvPr/>
        </p:nvSpPr>
        <p:spPr>
          <a:xfrm rot="1800000">
            <a:off x="7549200" y="28684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9" name="CustomShape 70"/>
          <p:cNvSpPr/>
          <p:nvPr/>
        </p:nvSpPr>
        <p:spPr>
          <a:xfrm rot="1800000">
            <a:off x="8306280" y="4055400"/>
            <a:ext cx="1243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70" name="CustomShape 71"/>
          <p:cNvSpPr/>
          <p:nvPr/>
        </p:nvSpPr>
        <p:spPr>
          <a:xfrm rot="1800000">
            <a:off x="8306640" y="1511280"/>
            <a:ext cx="1241640" cy="1388520"/>
          </a:xfrm>
          <a:prstGeom prst="rect">
            <a:avLst/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71" name="CustomShape 72"/>
          <p:cNvSpPr/>
          <p:nvPr/>
        </p:nvSpPr>
        <p:spPr>
          <a:xfrm>
            <a:off x="4561200" y="-21600"/>
            <a:ext cx="3678840" cy="627156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72" name="CustomShape 73"/>
          <p:cNvSpPr/>
          <p:nvPr/>
        </p:nvSpPr>
        <p:spPr>
          <a:xfrm>
            <a:off x="4649040" y="-21600"/>
            <a:ext cx="3504960" cy="2312640"/>
          </a:xfrm>
          <a:prstGeom prst="rect">
            <a:avLst/>
          </a:prstGeom>
          <a:solidFill>
            <a:srgbClr val="71685a"/>
          </a:solidFill>
          <a:ln w="15840">
            <a:noFill/>
          </a:ln>
        </p:spPr>
      </p:sp>
      <p:sp>
        <p:nvSpPr>
          <p:cNvPr id="73" name="PlaceHolder 74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94c600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74" name="PlaceHolder 75"/>
          <p:cNvSpPr>
            <a:spLocks noGrp="1"/>
          </p:cNvSpPr>
          <p:nvPr>
            <p:ph type="dt"/>
          </p:nvPr>
        </p:nvSpPr>
        <p:spPr>
          <a:xfrm>
            <a:off x="4738680" y="1516680"/>
            <a:ext cx="2133360" cy="750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IN" sz="2400">
                <a:solidFill>
                  <a:srgbClr val="fefefe"/>
                </a:solidFill>
                <a:latin typeface="Century Gothic"/>
              </a:rPr>
              <a:t>17/11/17</a:t>
            </a:r>
            <a:endParaRPr/>
          </a:p>
        </p:txBody>
      </p:sp>
      <p:sp>
        <p:nvSpPr>
          <p:cNvPr id="75" name="CustomShape 76"/>
          <p:cNvSpPr/>
          <p:nvPr/>
        </p:nvSpPr>
        <p:spPr>
          <a:xfrm>
            <a:off x="4650840" y="6088320"/>
            <a:ext cx="3504960" cy="81360"/>
          </a:xfrm>
          <a:prstGeom prst="rect">
            <a:avLst/>
          </a:prstGeom>
          <a:solidFill>
            <a:srgbClr val="94c600"/>
          </a:solidFill>
          <a:ln w="15840">
            <a:noFill/>
          </a:ln>
        </p:spPr>
      </p:sp>
      <p:sp>
        <p:nvSpPr>
          <p:cNvPr id="76" name="PlaceHolder 77"/>
          <p:cNvSpPr>
            <a:spLocks noGrp="1"/>
          </p:cNvSpPr>
          <p:nvPr>
            <p:ph type="ftr"/>
          </p:nvPr>
        </p:nvSpPr>
        <p:spPr>
          <a:xfrm>
            <a:off x="5303520" y="5720040"/>
            <a:ext cx="283140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7" name="PlaceHolder 78"/>
          <p:cNvSpPr>
            <a:spLocks noGrp="1"/>
          </p:cNvSpPr>
          <p:nvPr>
            <p:ph type="sldNum"/>
          </p:nvPr>
        </p:nvSpPr>
        <p:spPr>
          <a:xfrm>
            <a:off x="4649040" y="5720040"/>
            <a:ext cx="6433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C36976C-FBC6-40E6-8F1B-6269B65C3EC7}" type="slidenum">
              <a:rPr lang="en-IN" sz="1200">
                <a:solidFill>
                  <a:srgbClr val="94c600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78" name="CustomShape 79"/>
          <p:cNvSpPr/>
          <p:nvPr/>
        </p:nvSpPr>
        <p:spPr>
          <a:xfrm>
            <a:off x="4650840" y="6088320"/>
            <a:ext cx="3504960" cy="81360"/>
          </a:xfrm>
          <a:prstGeom prst="rect">
            <a:avLst/>
          </a:prstGeom>
          <a:solidFill>
            <a:srgbClr val="94c600"/>
          </a:solidFill>
          <a:ln w="15840">
            <a:noFill/>
          </a:ln>
        </p:spPr>
      </p:sp>
      <p:sp>
        <p:nvSpPr>
          <p:cNvPr id="79" name="PlaceHolder 8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15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16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17" name="CustomShape 4"/>
          <p:cNvSpPr/>
          <p:nvPr/>
        </p:nvSpPr>
        <p:spPr>
          <a:xfrm>
            <a:off x="1414800" y="0"/>
            <a:ext cx="1599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18" name="CustomShape 5"/>
          <p:cNvSpPr/>
          <p:nvPr/>
        </p:nvSpPr>
        <p:spPr>
          <a:xfrm>
            <a:off x="500400" y="0"/>
            <a:ext cx="456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19" name="CustomShape 6"/>
          <p:cNvSpPr/>
          <p:nvPr/>
        </p:nvSpPr>
        <p:spPr>
          <a:xfrm>
            <a:off x="729000" y="0"/>
            <a:ext cx="76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20" name="CustomShape 7"/>
          <p:cNvSpPr/>
          <p:nvPr/>
        </p:nvSpPr>
        <p:spPr>
          <a:xfrm rot="10800000">
            <a:off x="6707520" y="360"/>
            <a:ext cx="1599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21" name="CustomShape 8"/>
          <p:cNvSpPr/>
          <p:nvPr/>
        </p:nvSpPr>
        <p:spPr>
          <a:xfrm rot="10800000">
            <a:off x="8764920" y="360"/>
            <a:ext cx="456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22" name="CustomShape 9"/>
          <p:cNvSpPr/>
          <p:nvPr/>
        </p:nvSpPr>
        <p:spPr>
          <a:xfrm rot="10800000">
            <a:off x="8231400" y="360"/>
            <a:ext cx="76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23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24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25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26" name="CustomShape 13"/>
          <p:cNvSpPr/>
          <p:nvPr/>
        </p:nvSpPr>
        <p:spPr>
          <a:xfrm>
            <a:off x="65880" y="5034960"/>
            <a:ext cx="9143640" cy="117540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27" name="CustomShape 14"/>
          <p:cNvSpPr/>
          <p:nvPr/>
        </p:nvSpPr>
        <p:spPr>
          <a:xfrm>
            <a:off x="65880" y="3467520"/>
            <a:ext cx="9143640" cy="89028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28" name="CustomShape 15"/>
          <p:cNvSpPr/>
          <p:nvPr/>
        </p:nvSpPr>
        <p:spPr>
          <a:xfrm>
            <a:off x="54000" y="5640840"/>
            <a:ext cx="3004200" cy="12110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29" name="CustomShape 16"/>
          <p:cNvSpPr/>
          <p:nvPr/>
        </p:nvSpPr>
        <p:spPr>
          <a:xfrm>
            <a:off x="65880" y="5284440"/>
            <a:ext cx="9143640" cy="147816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30" name="CustomShape 17"/>
          <p:cNvSpPr/>
          <p:nvPr/>
        </p:nvSpPr>
        <p:spPr>
          <a:xfrm>
            <a:off x="2215080" y="5132160"/>
            <a:ext cx="6982200" cy="171972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31" name="CustomShape 18"/>
          <p:cNvSpPr/>
          <p:nvPr/>
        </p:nvSpPr>
        <p:spPr>
          <a:xfrm rot="1800000">
            <a:off x="3073680" y="285912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2" name="CustomShape 19"/>
          <p:cNvSpPr/>
          <p:nvPr/>
        </p:nvSpPr>
        <p:spPr>
          <a:xfrm rot="1800000">
            <a:off x="3797640" y="412596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133" name="CustomShape 20"/>
          <p:cNvSpPr/>
          <p:nvPr/>
        </p:nvSpPr>
        <p:spPr>
          <a:xfrm rot="1800000">
            <a:off x="3807360" y="15922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4" name="CustomShape 21"/>
          <p:cNvSpPr/>
          <p:nvPr/>
        </p:nvSpPr>
        <p:spPr>
          <a:xfrm rot="1800000">
            <a:off x="3054600" y="32544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5" name="CustomShape 22"/>
          <p:cNvSpPr/>
          <p:nvPr/>
        </p:nvSpPr>
        <p:spPr>
          <a:xfrm rot="1800000">
            <a:off x="4540680" y="53830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6" name="CustomShape 23"/>
          <p:cNvSpPr/>
          <p:nvPr/>
        </p:nvSpPr>
        <p:spPr>
          <a:xfrm rot="1800000">
            <a:off x="-304560" y="4201200"/>
            <a:ext cx="1261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7" name="CustomShape 24"/>
          <p:cNvSpPr/>
          <p:nvPr/>
        </p:nvSpPr>
        <p:spPr>
          <a:xfrm rot="1800000">
            <a:off x="101880" y="540216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138" name="CustomShape 25"/>
          <p:cNvSpPr/>
          <p:nvPr/>
        </p:nvSpPr>
        <p:spPr>
          <a:xfrm rot="1800000">
            <a:off x="130680" y="284940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9" name="CustomShape 26"/>
          <p:cNvSpPr/>
          <p:nvPr/>
        </p:nvSpPr>
        <p:spPr>
          <a:xfrm rot="1800000">
            <a:off x="854280" y="412596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140" name="CustomShape 27"/>
          <p:cNvSpPr/>
          <p:nvPr/>
        </p:nvSpPr>
        <p:spPr>
          <a:xfrm rot="1800000">
            <a:off x="1587960" y="541152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141" name="CustomShape 28"/>
          <p:cNvSpPr/>
          <p:nvPr/>
        </p:nvSpPr>
        <p:spPr>
          <a:xfrm rot="1800000">
            <a:off x="1607040" y="285912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2" name="CustomShape 29"/>
          <p:cNvSpPr/>
          <p:nvPr/>
        </p:nvSpPr>
        <p:spPr>
          <a:xfrm rot="1800000">
            <a:off x="873360" y="15634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143" name="CustomShape 30"/>
          <p:cNvSpPr/>
          <p:nvPr/>
        </p:nvSpPr>
        <p:spPr>
          <a:xfrm rot="1800000">
            <a:off x="6883920" y="41446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4" name="CustomShape 31"/>
          <p:cNvSpPr/>
          <p:nvPr/>
        </p:nvSpPr>
        <p:spPr>
          <a:xfrm rot="1800000">
            <a:off x="7626600" y="542124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145" name="CustomShape 32"/>
          <p:cNvSpPr/>
          <p:nvPr/>
        </p:nvSpPr>
        <p:spPr>
          <a:xfrm rot="1800000">
            <a:off x="7626600" y="2868480"/>
            <a:ext cx="1600920" cy="138780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6" name="CustomShape 33"/>
          <p:cNvSpPr/>
          <p:nvPr/>
        </p:nvSpPr>
        <p:spPr>
          <a:xfrm rot="1800000">
            <a:off x="8384040" y="4055400"/>
            <a:ext cx="1243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7" name="CustomShape 34"/>
          <p:cNvSpPr/>
          <p:nvPr/>
        </p:nvSpPr>
        <p:spPr>
          <a:xfrm rot="1800000">
            <a:off x="8384040" y="1511280"/>
            <a:ext cx="1241640" cy="1388520"/>
          </a:xfrm>
          <a:prstGeom prst="rect">
            <a:avLst/>
          </a:prstGeom>
          <a:noFill/>
          <a:ln w="12600">
            <a:solidFill>
              <a:srgbClr val="ffffff"/>
            </a:solidFill>
            <a:round/>
          </a:ln>
        </p:spPr>
      </p:sp>
      <p:sp>
        <p:nvSpPr>
          <p:cNvPr id="148" name="CustomShape 3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49" name="CustomShape 36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150" name="CustomShape 37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rgbClr val="71685a"/>
          </a:solidFill>
          <a:ln w="15840">
            <a:noFill/>
          </a:ln>
        </p:spPr>
      </p:sp>
      <p:sp>
        <p:nvSpPr>
          <p:cNvPr id="151" name="PlaceHolder 38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152" name="PlaceHolder 39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en-US" sz="2200">
                <a:solidFill>
                  <a:srgbClr val="3e3d2d"/>
                </a:solidFill>
                <a:latin typeface="Century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en-US" sz="2000">
                <a:solidFill>
                  <a:srgbClr val="3e3d2d"/>
                </a:solidFill>
                <a:latin typeface="Century Gothic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en-US">
                <a:solidFill>
                  <a:srgbClr val="3e3d2d"/>
                </a:solidFill>
                <a:latin typeface="Century Gothic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en-US" sz="1600">
                <a:solidFill>
                  <a:srgbClr val="3e3d2d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153" name="PlaceHolder 40"/>
          <p:cNvSpPr>
            <a:spLocks noGrp="1"/>
          </p:cNvSpPr>
          <p:nvPr>
            <p:ph type="dt"/>
          </p:nvPr>
        </p:nvSpPr>
        <p:spPr>
          <a:xfrm>
            <a:off x="5997240" y="22464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fefefe"/>
                </a:solidFill>
                <a:latin typeface="Century Gothic"/>
              </a:rPr>
              <a:t>17/11/17</a:t>
            </a:r>
            <a:endParaRPr/>
          </a:p>
        </p:txBody>
      </p:sp>
      <p:sp>
        <p:nvSpPr>
          <p:cNvPr id="154" name="PlaceHolder 41"/>
          <p:cNvSpPr>
            <a:spLocks noGrp="1"/>
          </p:cNvSpPr>
          <p:nvPr>
            <p:ph type="ftr"/>
          </p:nvPr>
        </p:nvSpPr>
        <p:spPr>
          <a:xfrm>
            <a:off x="4641480" y="5852160"/>
            <a:ext cx="35017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55" name="PlaceHolder 42"/>
          <p:cNvSpPr>
            <a:spLocks noGrp="1"/>
          </p:cNvSpPr>
          <p:nvPr>
            <p:ph type="sldNum"/>
          </p:nvPr>
        </p:nvSpPr>
        <p:spPr>
          <a:xfrm>
            <a:off x="4649040" y="224640"/>
            <a:ext cx="1331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A9BCA82-A97B-4D4E-A539-170F76624102}" type="slidenum">
              <a:rPr lang="en-IN" sz="1200">
                <a:solidFill>
                  <a:srgbClr val="fefefe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94c600"/>
                </a:solidFill>
                <a:latin typeface="Century Gothic"/>
              </a:rPr>
              <a:t>DISTRIBUTED TIC TAC TOE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733280" y="4421160"/>
            <a:ext cx="3309480" cy="126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>
                <a:solidFill>
                  <a:srgbClr val="424242"/>
                </a:solidFill>
                <a:latin typeface="Century Gothic"/>
              </a:rPr>
              <a:t>A project by piyush and rishabh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	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	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CONNECT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THE GAME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1043640" y="2323800"/>
            <a:ext cx="345204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Designed IN JAVA .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For Graphics we use Swing and Awt CLASS.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	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	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THE WORKING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1152000" y="2611440"/>
            <a:ext cx="677700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On clicking on any button in grid (but_arr[i][j])  it gets assigned a suitable icon (o or x).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To determine if a button has already been clicked or to determine a victory condition we are using a logic matrix.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	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	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	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NEW GAME</a:t>
            </a:r>
            <a:endParaRPr/>
          </a:p>
        </p:txBody>
      </p:sp>
      <p:pic>
        <p:nvPicPr>
          <p:cNvPr id="202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2666880"/>
            <a:ext cx="2828520" cy="3200040"/>
          </a:xfrm>
          <a:prstGeom prst="rect">
            <a:avLst/>
          </a:prstGeom>
          <a:ln>
            <a:noFill/>
          </a:ln>
        </p:spPr>
      </p:pic>
      <p:pic>
        <p:nvPicPr>
          <p:cNvPr id="203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19720" y="2890800"/>
            <a:ext cx="2857320" cy="286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206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76520" y="2819520"/>
            <a:ext cx="2752200" cy="2552400"/>
          </a:xfrm>
          <a:prstGeom prst="rect">
            <a:avLst/>
          </a:prstGeom>
          <a:ln>
            <a:noFill/>
          </a:ln>
        </p:spPr>
      </p:pic>
      <p:pic>
        <p:nvPicPr>
          <p:cNvPr id="20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76920" y="2662200"/>
            <a:ext cx="2847600" cy="286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	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	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PLAY WITH PC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	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	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	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UDP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User datagram protocol.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Applications can send messages known as datagrams.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unordered and connectionless protocol.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Used in multicasting and broadcasting because it is connectionless.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Key applications: used in DNS,Voip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	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	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MULTICAST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Data transmission is addressed to a group of destination computers simultaneously.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1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0160" y="3879720"/>
            <a:ext cx="1209240" cy="1133280"/>
          </a:xfrm>
          <a:prstGeom prst="rect">
            <a:avLst/>
          </a:prstGeom>
          <a:ln>
            <a:noFill/>
          </a:ln>
        </p:spPr>
      </p:pic>
      <p:pic>
        <p:nvPicPr>
          <p:cNvPr id="215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79520" y="3884760"/>
            <a:ext cx="1190160" cy="1123560"/>
          </a:xfrm>
          <a:prstGeom prst="rect">
            <a:avLst/>
          </a:prstGeom>
          <a:ln>
            <a:noFill/>
          </a:ln>
        </p:spPr>
      </p:pic>
      <p:pic>
        <p:nvPicPr>
          <p:cNvPr id="216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70160" y="3889440"/>
            <a:ext cx="1898640" cy="1749240"/>
          </a:xfrm>
          <a:prstGeom prst="rect">
            <a:avLst/>
          </a:prstGeom>
          <a:ln>
            <a:noFill/>
          </a:ln>
        </p:spPr>
      </p:pic>
      <p:pic>
        <p:nvPicPr>
          <p:cNvPr id="217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581280" y="3886200"/>
            <a:ext cx="1856160" cy="1752120"/>
          </a:xfrm>
          <a:prstGeom prst="rect">
            <a:avLst/>
          </a:prstGeom>
          <a:ln>
            <a:noFill/>
          </a:ln>
        </p:spPr>
      </p:pic>
      <p:pic>
        <p:nvPicPr>
          <p:cNvPr id="218" name="Picture 6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832360" y="3870360"/>
            <a:ext cx="1887120" cy="176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	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	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	</a:t>
            </a:r>
            <a:r>
              <a:rPr lang="en-US" sz="4000">
                <a:solidFill>
                  <a:srgbClr val="94c600"/>
                </a:solidFill>
                <a:latin typeface="Century Gothic"/>
              </a:rPr>
              <a:t>TCP</a:t>
            </a:r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Transmission control protocol.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2" charset="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ordered and connection oriented protocol.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