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7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5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9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8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D62BEBB-6649-40C7-99B3-EED55E5319BD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7B2F216-E053-413C-B54C-C3125F3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A2C8-E194-E07B-9060-06053DD03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268" y="1058240"/>
            <a:ext cx="10782300" cy="335280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Scrum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Agile Project Management Framework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F51A8-E36D-3AEC-4651-F3F8FCA6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57" y="3656796"/>
            <a:ext cx="5311275" cy="29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E230-D8C4-B93C-B49E-010A350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INTRODUCTION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4A0C-2243-9CC2-C4FB-98F94C9C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29" y="2346460"/>
            <a:ext cx="4939240" cy="470761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Welcome and Introduction to Scrum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Definition: Scrum is an agile project management framework designed to deliver value through iterative and incremental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 principles: Transparency, Inspection, Adaptation</a:t>
            </a:r>
          </a:p>
          <a:p>
            <a:endParaRPr lang="en-IN" sz="3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AC49-09EE-D387-8780-989B86B6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69" y="2103792"/>
            <a:ext cx="6610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B621-278C-DC6B-E031-2455D6BF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Scrum Roles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7BD7-F15B-72FA-7DDD-DF30AE6C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982912"/>
            <a:ext cx="3915891" cy="437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Product Owner: Represents the stakeholders, defines and prioritizes product backlog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Scrum Master: Facilitates the Scrum process, removes impediments, and ensures adherence to Scrum principles.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Development Team: Self-organizing team responsible for delivering the product increment.</a:t>
            </a:r>
          </a:p>
          <a:p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597DD-E67E-48DD-44C2-3BD9FC41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1" y="1498622"/>
            <a:ext cx="6963888" cy="38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6070-F5E5-F8B2-40DF-5F817A30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Scrum Artifacts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91AB-513D-8E3D-8F32-A22E120B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8828927" cy="181030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Product Backlog: Prioritized list of user stories, features, and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Backlog: Subset of the product backlog items selected for the current sprint.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Increment: The sum of all the product backlog items completed during a sprint.</a:t>
            </a:r>
          </a:p>
          <a:p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098" name="Picture 2" descr="Scrum Framework | Scrum Roles | Scrum events | Scrum Artifacts">
            <a:extLst>
              <a:ext uri="{FF2B5EF4-FFF2-40B4-BE49-F238E27FC236}">
                <a16:creationId xmlns:a16="http://schemas.microsoft.com/office/drawing/2014/main" id="{23B167AC-9716-E1BD-4A58-DF2D7DC3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37" y="3076967"/>
            <a:ext cx="8828926" cy="37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8C32-539E-2C57-E116-7F5F6CED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Scrum Events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3B71-8821-E2A3-EC01-3A8C8BAF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00720"/>
            <a:ext cx="7809798" cy="40513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Planning: Collaborative session to define the sprint goal and select backlog items for the sprint backlog.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Daily Scrum: Daily 15-minute stand-up meeting for the development team to synchronize and plan the day's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Review: Review of the increment with stakeholders and gathering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Retrospective: Reflection on the previous sprint to identify improvements and adapt the process.</a:t>
            </a:r>
          </a:p>
          <a:p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E89E4-5A11-E2FA-B255-8A18006E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86" y="1456361"/>
            <a:ext cx="5360667" cy="3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4B66-622A-1793-ABC4-CFD08380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314598"/>
            <a:ext cx="10772775" cy="165819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Scrum Workflow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F1F2-A41A-D0F6-9E35-DB1DC77F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643866"/>
            <a:ext cx="10933142" cy="305640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Product Backlog Refinement: Regular activity to refine and prioritize the product backlog.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Sprint: Time-boxed iteration (usually 1-4 weeks) where the team works to deliver a potentially shippable increment.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Planning: Collaborative session to plan the upcoming sprint.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Daily Scrum: Short daily meetings to ensure synchronization and discuss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Review: Demo of the increment to stakeholders and gathering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Sprint Retrospective: Reflect on the sprint and identify areas for improvement.</a:t>
            </a:r>
          </a:p>
          <a:p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3AA0F-E476-F15D-E3C5-0FB242CB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8" y="4411470"/>
            <a:ext cx="5929597" cy="24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D9B4-DF2E-1894-57B1-D080FC7D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6437-6305-41EE-378C-F2623CF7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2033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141</TotalTime>
  <Words>286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Agency FB</vt:lpstr>
      <vt:lpstr>Arial</vt:lpstr>
      <vt:lpstr>Calibri Light</vt:lpstr>
      <vt:lpstr>Metropolitan</vt:lpstr>
      <vt:lpstr>Scrum  Agile Project Management Framework</vt:lpstr>
      <vt:lpstr>INTRODUCTION</vt:lpstr>
      <vt:lpstr>Scrum Roles</vt:lpstr>
      <vt:lpstr>Scrum Artifacts</vt:lpstr>
      <vt:lpstr>Scrum Events</vt:lpstr>
      <vt:lpstr>Scrum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 Agile Project Management Framework</dc:title>
  <dc:creator>Rohan Alex Reji</dc:creator>
  <cp:lastModifiedBy>Rohan Alex Reji</cp:lastModifiedBy>
  <cp:revision>1</cp:revision>
  <dcterms:created xsi:type="dcterms:W3CDTF">2023-05-23T05:27:15Z</dcterms:created>
  <dcterms:modified xsi:type="dcterms:W3CDTF">2023-05-23T07:48:38Z</dcterms:modified>
</cp:coreProperties>
</file>