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4BE7-8D04-4BEC-A6B4-256634539E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406AF6-DE71-427B-8608-C10545235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C753DE-8E8B-49B7-AFBA-786593937AB5}"/>
              </a:ext>
            </a:extLst>
          </p:cNvPr>
          <p:cNvSpPr>
            <a:spLocks noGrp="1"/>
          </p:cNvSpPr>
          <p:nvPr>
            <p:ph type="dt" sz="half" idx="10"/>
          </p:nvPr>
        </p:nvSpPr>
        <p:spPr/>
        <p:txBody>
          <a:bodyPr/>
          <a:lstStyle/>
          <a:p>
            <a:fld id="{51062EC7-E6B8-4D2C-8684-E549BFF04CE5}" type="datetimeFigureOut">
              <a:rPr lang="en-IN" smtClean="0"/>
              <a:t>16-04-2021</a:t>
            </a:fld>
            <a:endParaRPr lang="en-IN"/>
          </a:p>
        </p:txBody>
      </p:sp>
      <p:sp>
        <p:nvSpPr>
          <p:cNvPr id="5" name="Footer Placeholder 4">
            <a:extLst>
              <a:ext uri="{FF2B5EF4-FFF2-40B4-BE49-F238E27FC236}">
                <a16:creationId xmlns:a16="http://schemas.microsoft.com/office/drawing/2014/main" id="{891BEC4B-90C5-4F25-91BB-E3C1753AA2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793280-2DFF-4A54-9AE6-0502D91878F3}"/>
              </a:ext>
            </a:extLst>
          </p:cNvPr>
          <p:cNvSpPr>
            <a:spLocks noGrp="1"/>
          </p:cNvSpPr>
          <p:nvPr>
            <p:ph type="sldNum" sz="quarter" idx="12"/>
          </p:nvPr>
        </p:nvSpPr>
        <p:spPr/>
        <p:txBody>
          <a:bodyPr/>
          <a:lstStyle/>
          <a:p>
            <a:fld id="{AC65ACDE-CC22-47A4-AFEF-8C0372B3B4E8}" type="slidenum">
              <a:rPr lang="en-IN" smtClean="0"/>
              <a:t>‹#›</a:t>
            </a:fld>
            <a:endParaRPr lang="en-IN"/>
          </a:p>
        </p:txBody>
      </p:sp>
    </p:spTree>
    <p:extLst>
      <p:ext uri="{BB962C8B-B14F-4D97-AF65-F5344CB8AC3E}">
        <p14:creationId xmlns:p14="http://schemas.microsoft.com/office/powerpoint/2010/main" val="157442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4157-9E83-429C-BDA6-0E86A26EDA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FBCBFF-F74C-478A-996C-7F1465A060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DD258C-66CC-437D-A28A-5E0BCC910CAD}"/>
              </a:ext>
            </a:extLst>
          </p:cNvPr>
          <p:cNvSpPr>
            <a:spLocks noGrp="1"/>
          </p:cNvSpPr>
          <p:nvPr>
            <p:ph type="dt" sz="half" idx="10"/>
          </p:nvPr>
        </p:nvSpPr>
        <p:spPr/>
        <p:txBody>
          <a:bodyPr/>
          <a:lstStyle/>
          <a:p>
            <a:fld id="{51062EC7-E6B8-4D2C-8684-E549BFF04CE5}" type="datetimeFigureOut">
              <a:rPr lang="en-IN" smtClean="0"/>
              <a:t>16-04-2021</a:t>
            </a:fld>
            <a:endParaRPr lang="en-IN"/>
          </a:p>
        </p:txBody>
      </p:sp>
      <p:sp>
        <p:nvSpPr>
          <p:cNvPr id="5" name="Footer Placeholder 4">
            <a:extLst>
              <a:ext uri="{FF2B5EF4-FFF2-40B4-BE49-F238E27FC236}">
                <a16:creationId xmlns:a16="http://schemas.microsoft.com/office/drawing/2014/main" id="{2806B3DB-2D92-4FB5-8B7B-F0F8EEDA05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2ADE10-2B21-4FA4-B88A-76311D8ED8EE}"/>
              </a:ext>
            </a:extLst>
          </p:cNvPr>
          <p:cNvSpPr>
            <a:spLocks noGrp="1"/>
          </p:cNvSpPr>
          <p:nvPr>
            <p:ph type="sldNum" sz="quarter" idx="12"/>
          </p:nvPr>
        </p:nvSpPr>
        <p:spPr/>
        <p:txBody>
          <a:bodyPr/>
          <a:lstStyle/>
          <a:p>
            <a:fld id="{AC65ACDE-CC22-47A4-AFEF-8C0372B3B4E8}" type="slidenum">
              <a:rPr lang="en-IN" smtClean="0"/>
              <a:t>‹#›</a:t>
            </a:fld>
            <a:endParaRPr lang="en-IN"/>
          </a:p>
        </p:txBody>
      </p:sp>
    </p:spTree>
    <p:extLst>
      <p:ext uri="{BB962C8B-B14F-4D97-AF65-F5344CB8AC3E}">
        <p14:creationId xmlns:p14="http://schemas.microsoft.com/office/powerpoint/2010/main" val="42743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93E352-B2C3-4985-AA4C-AC0821B427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EDABFD-716F-4C72-8F4C-A8266B4B91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32BCA-3CE1-4F4A-BD40-467A8A0277A6}"/>
              </a:ext>
            </a:extLst>
          </p:cNvPr>
          <p:cNvSpPr>
            <a:spLocks noGrp="1"/>
          </p:cNvSpPr>
          <p:nvPr>
            <p:ph type="dt" sz="half" idx="10"/>
          </p:nvPr>
        </p:nvSpPr>
        <p:spPr/>
        <p:txBody>
          <a:bodyPr/>
          <a:lstStyle/>
          <a:p>
            <a:fld id="{51062EC7-E6B8-4D2C-8684-E549BFF04CE5}" type="datetimeFigureOut">
              <a:rPr lang="en-IN" smtClean="0"/>
              <a:t>16-04-2021</a:t>
            </a:fld>
            <a:endParaRPr lang="en-IN"/>
          </a:p>
        </p:txBody>
      </p:sp>
      <p:sp>
        <p:nvSpPr>
          <p:cNvPr id="5" name="Footer Placeholder 4">
            <a:extLst>
              <a:ext uri="{FF2B5EF4-FFF2-40B4-BE49-F238E27FC236}">
                <a16:creationId xmlns:a16="http://schemas.microsoft.com/office/drawing/2014/main" id="{C2D9FF10-4535-4079-87CA-CF4CCAFDB1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69D555-C190-47D4-B359-02A995AE73CD}"/>
              </a:ext>
            </a:extLst>
          </p:cNvPr>
          <p:cNvSpPr>
            <a:spLocks noGrp="1"/>
          </p:cNvSpPr>
          <p:nvPr>
            <p:ph type="sldNum" sz="quarter" idx="12"/>
          </p:nvPr>
        </p:nvSpPr>
        <p:spPr/>
        <p:txBody>
          <a:bodyPr/>
          <a:lstStyle/>
          <a:p>
            <a:fld id="{AC65ACDE-CC22-47A4-AFEF-8C0372B3B4E8}" type="slidenum">
              <a:rPr lang="en-IN" smtClean="0"/>
              <a:t>‹#›</a:t>
            </a:fld>
            <a:endParaRPr lang="en-IN"/>
          </a:p>
        </p:txBody>
      </p:sp>
    </p:spTree>
    <p:extLst>
      <p:ext uri="{BB962C8B-B14F-4D97-AF65-F5344CB8AC3E}">
        <p14:creationId xmlns:p14="http://schemas.microsoft.com/office/powerpoint/2010/main" val="2932487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0E58-30BC-4600-B108-7ED487A302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7D5805-E94B-496D-A78C-736207F5C3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3A8361-B095-4CEC-BF64-F90F3A4A9900}"/>
              </a:ext>
            </a:extLst>
          </p:cNvPr>
          <p:cNvSpPr>
            <a:spLocks noGrp="1"/>
          </p:cNvSpPr>
          <p:nvPr>
            <p:ph type="dt" sz="half" idx="10"/>
          </p:nvPr>
        </p:nvSpPr>
        <p:spPr/>
        <p:txBody>
          <a:bodyPr/>
          <a:lstStyle/>
          <a:p>
            <a:fld id="{51062EC7-E6B8-4D2C-8684-E549BFF04CE5}" type="datetimeFigureOut">
              <a:rPr lang="en-IN" smtClean="0"/>
              <a:t>16-04-2021</a:t>
            </a:fld>
            <a:endParaRPr lang="en-IN"/>
          </a:p>
        </p:txBody>
      </p:sp>
      <p:sp>
        <p:nvSpPr>
          <p:cNvPr id="5" name="Footer Placeholder 4">
            <a:extLst>
              <a:ext uri="{FF2B5EF4-FFF2-40B4-BE49-F238E27FC236}">
                <a16:creationId xmlns:a16="http://schemas.microsoft.com/office/drawing/2014/main" id="{89E670E0-727F-43FF-84AB-BFF6FFC86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F7BCC-23DE-486F-82F7-DFAB1D6C92AF}"/>
              </a:ext>
            </a:extLst>
          </p:cNvPr>
          <p:cNvSpPr>
            <a:spLocks noGrp="1"/>
          </p:cNvSpPr>
          <p:nvPr>
            <p:ph type="sldNum" sz="quarter" idx="12"/>
          </p:nvPr>
        </p:nvSpPr>
        <p:spPr/>
        <p:txBody>
          <a:bodyPr/>
          <a:lstStyle/>
          <a:p>
            <a:fld id="{AC65ACDE-CC22-47A4-AFEF-8C0372B3B4E8}" type="slidenum">
              <a:rPr lang="en-IN" smtClean="0"/>
              <a:t>‹#›</a:t>
            </a:fld>
            <a:endParaRPr lang="en-IN"/>
          </a:p>
        </p:txBody>
      </p:sp>
    </p:spTree>
    <p:extLst>
      <p:ext uri="{BB962C8B-B14F-4D97-AF65-F5344CB8AC3E}">
        <p14:creationId xmlns:p14="http://schemas.microsoft.com/office/powerpoint/2010/main" val="278162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B3F1-2B28-4B4D-AD42-40EF82663D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97DED5-C344-45C4-BA5F-B5F1AD5721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C25FE-F475-44A8-BAE7-24AD24E61E86}"/>
              </a:ext>
            </a:extLst>
          </p:cNvPr>
          <p:cNvSpPr>
            <a:spLocks noGrp="1"/>
          </p:cNvSpPr>
          <p:nvPr>
            <p:ph type="dt" sz="half" idx="10"/>
          </p:nvPr>
        </p:nvSpPr>
        <p:spPr/>
        <p:txBody>
          <a:bodyPr/>
          <a:lstStyle/>
          <a:p>
            <a:fld id="{51062EC7-E6B8-4D2C-8684-E549BFF04CE5}" type="datetimeFigureOut">
              <a:rPr lang="en-IN" smtClean="0"/>
              <a:t>16-04-2021</a:t>
            </a:fld>
            <a:endParaRPr lang="en-IN"/>
          </a:p>
        </p:txBody>
      </p:sp>
      <p:sp>
        <p:nvSpPr>
          <p:cNvPr id="5" name="Footer Placeholder 4">
            <a:extLst>
              <a:ext uri="{FF2B5EF4-FFF2-40B4-BE49-F238E27FC236}">
                <a16:creationId xmlns:a16="http://schemas.microsoft.com/office/drawing/2014/main" id="{2CCE6A95-12B0-4DD8-B57C-3E7F304EB4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965AD-43D3-4994-9F9A-7B9676C74231}"/>
              </a:ext>
            </a:extLst>
          </p:cNvPr>
          <p:cNvSpPr>
            <a:spLocks noGrp="1"/>
          </p:cNvSpPr>
          <p:nvPr>
            <p:ph type="sldNum" sz="quarter" idx="12"/>
          </p:nvPr>
        </p:nvSpPr>
        <p:spPr/>
        <p:txBody>
          <a:bodyPr/>
          <a:lstStyle/>
          <a:p>
            <a:fld id="{AC65ACDE-CC22-47A4-AFEF-8C0372B3B4E8}" type="slidenum">
              <a:rPr lang="en-IN" smtClean="0"/>
              <a:t>‹#›</a:t>
            </a:fld>
            <a:endParaRPr lang="en-IN"/>
          </a:p>
        </p:txBody>
      </p:sp>
    </p:spTree>
    <p:extLst>
      <p:ext uri="{BB962C8B-B14F-4D97-AF65-F5344CB8AC3E}">
        <p14:creationId xmlns:p14="http://schemas.microsoft.com/office/powerpoint/2010/main" val="135397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D886-DA78-4DB3-B49F-E98937C44A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E5766D-5411-4AA2-BC06-3B69EE1758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0B8CE6-3405-4854-A4E5-2FC72A308E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7D8914-D635-4C93-BF04-7A274138C909}"/>
              </a:ext>
            </a:extLst>
          </p:cNvPr>
          <p:cNvSpPr>
            <a:spLocks noGrp="1"/>
          </p:cNvSpPr>
          <p:nvPr>
            <p:ph type="dt" sz="half" idx="10"/>
          </p:nvPr>
        </p:nvSpPr>
        <p:spPr/>
        <p:txBody>
          <a:bodyPr/>
          <a:lstStyle/>
          <a:p>
            <a:fld id="{51062EC7-E6B8-4D2C-8684-E549BFF04CE5}" type="datetimeFigureOut">
              <a:rPr lang="en-IN" smtClean="0"/>
              <a:t>16-04-2021</a:t>
            </a:fld>
            <a:endParaRPr lang="en-IN"/>
          </a:p>
        </p:txBody>
      </p:sp>
      <p:sp>
        <p:nvSpPr>
          <p:cNvPr id="6" name="Footer Placeholder 5">
            <a:extLst>
              <a:ext uri="{FF2B5EF4-FFF2-40B4-BE49-F238E27FC236}">
                <a16:creationId xmlns:a16="http://schemas.microsoft.com/office/drawing/2014/main" id="{99F498BD-1015-4A9E-BB02-9E777645CF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F54C12-E0E9-4883-8FE9-AC3227D5D847}"/>
              </a:ext>
            </a:extLst>
          </p:cNvPr>
          <p:cNvSpPr>
            <a:spLocks noGrp="1"/>
          </p:cNvSpPr>
          <p:nvPr>
            <p:ph type="sldNum" sz="quarter" idx="12"/>
          </p:nvPr>
        </p:nvSpPr>
        <p:spPr/>
        <p:txBody>
          <a:bodyPr/>
          <a:lstStyle/>
          <a:p>
            <a:fld id="{AC65ACDE-CC22-47A4-AFEF-8C0372B3B4E8}" type="slidenum">
              <a:rPr lang="en-IN" smtClean="0"/>
              <a:t>‹#›</a:t>
            </a:fld>
            <a:endParaRPr lang="en-IN"/>
          </a:p>
        </p:txBody>
      </p:sp>
    </p:spTree>
    <p:extLst>
      <p:ext uri="{BB962C8B-B14F-4D97-AF65-F5344CB8AC3E}">
        <p14:creationId xmlns:p14="http://schemas.microsoft.com/office/powerpoint/2010/main" val="169815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EA3A-47F4-496A-9DA0-C51AC4B9E5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57DDD0-9C3F-4AC9-9C49-F269B81A1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DD3F3D-EAF7-4C38-A05A-19AF6371F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C403B7-68E7-4D74-B3D7-BDA27E098C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18EE8-5248-4A94-8733-BB1129029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237C6F-D235-48E7-AA4D-7317AD3769A0}"/>
              </a:ext>
            </a:extLst>
          </p:cNvPr>
          <p:cNvSpPr>
            <a:spLocks noGrp="1"/>
          </p:cNvSpPr>
          <p:nvPr>
            <p:ph type="dt" sz="half" idx="10"/>
          </p:nvPr>
        </p:nvSpPr>
        <p:spPr/>
        <p:txBody>
          <a:bodyPr/>
          <a:lstStyle/>
          <a:p>
            <a:fld id="{51062EC7-E6B8-4D2C-8684-E549BFF04CE5}" type="datetimeFigureOut">
              <a:rPr lang="en-IN" smtClean="0"/>
              <a:t>16-04-2021</a:t>
            </a:fld>
            <a:endParaRPr lang="en-IN"/>
          </a:p>
        </p:txBody>
      </p:sp>
      <p:sp>
        <p:nvSpPr>
          <p:cNvPr id="8" name="Footer Placeholder 7">
            <a:extLst>
              <a:ext uri="{FF2B5EF4-FFF2-40B4-BE49-F238E27FC236}">
                <a16:creationId xmlns:a16="http://schemas.microsoft.com/office/drawing/2014/main" id="{AB51A5E1-9FA6-427C-AA3E-F31D7DF483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636725-5EE2-483A-882C-D387A8D7E213}"/>
              </a:ext>
            </a:extLst>
          </p:cNvPr>
          <p:cNvSpPr>
            <a:spLocks noGrp="1"/>
          </p:cNvSpPr>
          <p:nvPr>
            <p:ph type="sldNum" sz="quarter" idx="12"/>
          </p:nvPr>
        </p:nvSpPr>
        <p:spPr/>
        <p:txBody>
          <a:bodyPr/>
          <a:lstStyle/>
          <a:p>
            <a:fld id="{AC65ACDE-CC22-47A4-AFEF-8C0372B3B4E8}" type="slidenum">
              <a:rPr lang="en-IN" smtClean="0"/>
              <a:t>‹#›</a:t>
            </a:fld>
            <a:endParaRPr lang="en-IN"/>
          </a:p>
        </p:txBody>
      </p:sp>
    </p:spTree>
    <p:extLst>
      <p:ext uri="{BB962C8B-B14F-4D97-AF65-F5344CB8AC3E}">
        <p14:creationId xmlns:p14="http://schemas.microsoft.com/office/powerpoint/2010/main" val="794868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8B28-DF5C-4ED8-A84E-EDE35688E5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82B409-E6BD-4D86-91F6-EF2218196741}"/>
              </a:ext>
            </a:extLst>
          </p:cNvPr>
          <p:cNvSpPr>
            <a:spLocks noGrp="1"/>
          </p:cNvSpPr>
          <p:nvPr>
            <p:ph type="dt" sz="half" idx="10"/>
          </p:nvPr>
        </p:nvSpPr>
        <p:spPr/>
        <p:txBody>
          <a:bodyPr/>
          <a:lstStyle/>
          <a:p>
            <a:fld id="{51062EC7-E6B8-4D2C-8684-E549BFF04CE5}" type="datetimeFigureOut">
              <a:rPr lang="en-IN" smtClean="0"/>
              <a:t>16-04-2021</a:t>
            </a:fld>
            <a:endParaRPr lang="en-IN"/>
          </a:p>
        </p:txBody>
      </p:sp>
      <p:sp>
        <p:nvSpPr>
          <p:cNvPr id="4" name="Footer Placeholder 3">
            <a:extLst>
              <a:ext uri="{FF2B5EF4-FFF2-40B4-BE49-F238E27FC236}">
                <a16:creationId xmlns:a16="http://schemas.microsoft.com/office/drawing/2014/main" id="{4BBF0B6A-3928-4D7F-BAC2-51B251A0E5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43696A-37DF-4AF8-B89C-C236B3ADC502}"/>
              </a:ext>
            </a:extLst>
          </p:cNvPr>
          <p:cNvSpPr>
            <a:spLocks noGrp="1"/>
          </p:cNvSpPr>
          <p:nvPr>
            <p:ph type="sldNum" sz="quarter" idx="12"/>
          </p:nvPr>
        </p:nvSpPr>
        <p:spPr/>
        <p:txBody>
          <a:bodyPr/>
          <a:lstStyle/>
          <a:p>
            <a:fld id="{AC65ACDE-CC22-47A4-AFEF-8C0372B3B4E8}" type="slidenum">
              <a:rPr lang="en-IN" smtClean="0"/>
              <a:t>‹#›</a:t>
            </a:fld>
            <a:endParaRPr lang="en-IN"/>
          </a:p>
        </p:txBody>
      </p:sp>
    </p:spTree>
    <p:extLst>
      <p:ext uri="{BB962C8B-B14F-4D97-AF65-F5344CB8AC3E}">
        <p14:creationId xmlns:p14="http://schemas.microsoft.com/office/powerpoint/2010/main" val="20579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5F93F-C706-423D-91B2-297480BD1E59}"/>
              </a:ext>
            </a:extLst>
          </p:cNvPr>
          <p:cNvSpPr>
            <a:spLocks noGrp="1"/>
          </p:cNvSpPr>
          <p:nvPr>
            <p:ph type="dt" sz="half" idx="10"/>
          </p:nvPr>
        </p:nvSpPr>
        <p:spPr/>
        <p:txBody>
          <a:bodyPr/>
          <a:lstStyle/>
          <a:p>
            <a:fld id="{51062EC7-E6B8-4D2C-8684-E549BFF04CE5}" type="datetimeFigureOut">
              <a:rPr lang="en-IN" smtClean="0"/>
              <a:t>16-04-2021</a:t>
            </a:fld>
            <a:endParaRPr lang="en-IN"/>
          </a:p>
        </p:txBody>
      </p:sp>
      <p:sp>
        <p:nvSpPr>
          <p:cNvPr id="3" name="Footer Placeholder 2">
            <a:extLst>
              <a:ext uri="{FF2B5EF4-FFF2-40B4-BE49-F238E27FC236}">
                <a16:creationId xmlns:a16="http://schemas.microsoft.com/office/drawing/2014/main" id="{0A216D87-DCC4-4093-8C69-93DF3FCAE3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44A193-9FB1-46CD-9760-243C9BDDC1A5}"/>
              </a:ext>
            </a:extLst>
          </p:cNvPr>
          <p:cNvSpPr>
            <a:spLocks noGrp="1"/>
          </p:cNvSpPr>
          <p:nvPr>
            <p:ph type="sldNum" sz="quarter" idx="12"/>
          </p:nvPr>
        </p:nvSpPr>
        <p:spPr/>
        <p:txBody>
          <a:bodyPr/>
          <a:lstStyle/>
          <a:p>
            <a:fld id="{AC65ACDE-CC22-47A4-AFEF-8C0372B3B4E8}" type="slidenum">
              <a:rPr lang="en-IN" smtClean="0"/>
              <a:t>‹#›</a:t>
            </a:fld>
            <a:endParaRPr lang="en-IN"/>
          </a:p>
        </p:txBody>
      </p:sp>
    </p:spTree>
    <p:extLst>
      <p:ext uri="{BB962C8B-B14F-4D97-AF65-F5344CB8AC3E}">
        <p14:creationId xmlns:p14="http://schemas.microsoft.com/office/powerpoint/2010/main" val="2966114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48E1-CC2C-4AEC-89A0-F17AABE1E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57FCD4-00E4-47E1-B0EB-BBDFCBB8D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407F5C-5B3E-4B5C-A892-7609FA1C9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D9D17-01B5-45D6-AA00-BB0A3F6E3E45}"/>
              </a:ext>
            </a:extLst>
          </p:cNvPr>
          <p:cNvSpPr>
            <a:spLocks noGrp="1"/>
          </p:cNvSpPr>
          <p:nvPr>
            <p:ph type="dt" sz="half" idx="10"/>
          </p:nvPr>
        </p:nvSpPr>
        <p:spPr/>
        <p:txBody>
          <a:bodyPr/>
          <a:lstStyle/>
          <a:p>
            <a:fld id="{51062EC7-E6B8-4D2C-8684-E549BFF04CE5}" type="datetimeFigureOut">
              <a:rPr lang="en-IN" smtClean="0"/>
              <a:t>16-04-2021</a:t>
            </a:fld>
            <a:endParaRPr lang="en-IN"/>
          </a:p>
        </p:txBody>
      </p:sp>
      <p:sp>
        <p:nvSpPr>
          <p:cNvPr id="6" name="Footer Placeholder 5">
            <a:extLst>
              <a:ext uri="{FF2B5EF4-FFF2-40B4-BE49-F238E27FC236}">
                <a16:creationId xmlns:a16="http://schemas.microsoft.com/office/drawing/2014/main" id="{90819511-2C4A-408E-AD29-050C8B17D8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CDA73E-5152-4047-A8BB-F615DFCD6ED9}"/>
              </a:ext>
            </a:extLst>
          </p:cNvPr>
          <p:cNvSpPr>
            <a:spLocks noGrp="1"/>
          </p:cNvSpPr>
          <p:nvPr>
            <p:ph type="sldNum" sz="quarter" idx="12"/>
          </p:nvPr>
        </p:nvSpPr>
        <p:spPr/>
        <p:txBody>
          <a:bodyPr/>
          <a:lstStyle/>
          <a:p>
            <a:fld id="{AC65ACDE-CC22-47A4-AFEF-8C0372B3B4E8}" type="slidenum">
              <a:rPr lang="en-IN" smtClean="0"/>
              <a:t>‹#›</a:t>
            </a:fld>
            <a:endParaRPr lang="en-IN"/>
          </a:p>
        </p:txBody>
      </p:sp>
    </p:spTree>
    <p:extLst>
      <p:ext uri="{BB962C8B-B14F-4D97-AF65-F5344CB8AC3E}">
        <p14:creationId xmlns:p14="http://schemas.microsoft.com/office/powerpoint/2010/main" val="359563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2CAC-F85B-458E-B26B-27673717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37C49B-AF34-4BF0-984A-3A4592523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9E4933-EBF4-4308-94AE-066FCC8CA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47541E-26E2-48D8-AA5A-2F7A02FC65B5}"/>
              </a:ext>
            </a:extLst>
          </p:cNvPr>
          <p:cNvSpPr>
            <a:spLocks noGrp="1"/>
          </p:cNvSpPr>
          <p:nvPr>
            <p:ph type="dt" sz="half" idx="10"/>
          </p:nvPr>
        </p:nvSpPr>
        <p:spPr/>
        <p:txBody>
          <a:bodyPr/>
          <a:lstStyle/>
          <a:p>
            <a:fld id="{51062EC7-E6B8-4D2C-8684-E549BFF04CE5}" type="datetimeFigureOut">
              <a:rPr lang="en-IN" smtClean="0"/>
              <a:t>16-04-2021</a:t>
            </a:fld>
            <a:endParaRPr lang="en-IN"/>
          </a:p>
        </p:txBody>
      </p:sp>
      <p:sp>
        <p:nvSpPr>
          <p:cNvPr id="6" name="Footer Placeholder 5">
            <a:extLst>
              <a:ext uri="{FF2B5EF4-FFF2-40B4-BE49-F238E27FC236}">
                <a16:creationId xmlns:a16="http://schemas.microsoft.com/office/drawing/2014/main" id="{41F7DD20-5302-4C96-A63B-EAEDEEAAB7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B2D583-A865-485D-B06F-E22955D0A822}"/>
              </a:ext>
            </a:extLst>
          </p:cNvPr>
          <p:cNvSpPr>
            <a:spLocks noGrp="1"/>
          </p:cNvSpPr>
          <p:nvPr>
            <p:ph type="sldNum" sz="quarter" idx="12"/>
          </p:nvPr>
        </p:nvSpPr>
        <p:spPr/>
        <p:txBody>
          <a:bodyPr/>
          <a:lstStyle/>
          <a:p>
            <a:fld id="{AC65ACDE-CC22-47A4-AFEF-8C0372B3B4E8}" type="slidenum">
              <a:rPr lang="en-IN" smtClean="0"/>
              <a:t>‹#›</a:t>
            </a:fld>
            <a:endParaRPr lang="en-IN"/>
          </a:p>
        </p:txBody>
      </p:sp>
    </p:spTree>
    <p:extLst>
      <p:ext uri="{BB962C8B-B14F-4D97-AF65-F5344CB8AC3E}">
        <p14:creationId xmlns:p14="http://schemas.microsoft.com/office/powerpoint/2010/main" val="5175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B05DA-61DB-4A16-8206-141AD7AB0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F660E4-F186-477D-99DF-00635FB31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751D08-59C2-4F9B-B6CB-C5369E942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62EC7-E6B8-4D2C-8684-E549BFF04CE5}" type="datetimeFigureOut">
              <a:rPr lang="en-IN" smtClean="0"/>
              <a:t>16-04-2021</a:t>
            </a:fld>
            <a:endParaRPr lang="en-IN"/>
          </a:p>
        </p:txBody>
      </p:sp>
      <p:sp>
        <p:nvSpPr>
          <p:cNvPr id="5" name="Footer Placeholder 4">
            <a:extLst>
              <a:ext uri="{FF2B5EF4-FFF2-40B4-BE49-F238E27FC236}">
                <a16:creationId xmlns:a16="http://schemas.microsoft.com/office/drawing/2014/main" id="{E98437E4-4EEC-476D-9AF4-05400D8E44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F07C94-004A-4F30-9763-D7CB78614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5ACDE-CC22-47A4-AFEF-8C0372B3B4E8}" type="slidenum">
              <a:rPr lang="en-IN" smtClean="0"/>
              <a:t>‹#›</a:t>
            </a:fld>
            <a:endParaRPr lang="en-IN"/>
          </a:p>
        </p:txBody>
      </p:sp>
    </p:spTree>
    <p:extLst>
      <p:ext uri="{BB962C8B-B14F-4D97-AF65-F5344CB8AC3E}">
        <p14:creationId xmlns:p14="http://schemas.microsoft.com/office/powerpoint/2010/main" val="1330073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0DA7F7E-D45D-4294-8632-555360BADA5A}"/>
              </a:ext>
            </a:extLst>
          </p:cNvPr>
          <p:cNvPicPr>
            <a:picLocks noChangeAspect="1"/>
          </p:cNvPicPr>
          <p:nvPr/>
        </p:nvPicPr>
        <p:blipFill rotWithShape="1">
          <a:blip r:embed="rId2"/>
          <a:srcRect t="18773"/>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591FA5-6680-46EC-A469-899C17D03E42}"/>
              </a:ext>
            </a:extLst>
          </p:cNvPr>
          <p:cNvSpPr>
            <a:spLocks noGrp="1"/>
          </p:cNvSpPr>
          <p:nvPr>
            <p:ph type="ctrTitle"/>
          </p:nvPr>
        </p:nvSpPr>
        <p:spPr>
          <a:xfrm>
            <a:off x="1100051" y="-1068039"/>
            <a:ext cx="10058400" cy="3574778"/>
          </a:xfrm>
          <a:effectLst>
            <a:outerShdw blurRad="50800" dist="38100" dir="2700000" algn="tl" rotWithShape="0">
              <a:prstClr val="black">
                <a:alpha val="40000"/>
              </a:prstClr>
            </a:outerShdw>
          </a:effectLst>
        </p:spPr>
        <p:txBody>
          <a:bodyPr>
            <a:normAutofit/>
          </a:bodyPr>
          <a:lstStyle/>
          <a:p>
            <a:r>
              <a:rPr lang="en-IN" sz="5200" dirty="0"/>
              <a:t>TEAM MENDIT A walkthrough</a:t>
            </a:r>
          </a:p>
        </p:txBody>
      </p:sp>
      <p:sp>
        <p:nvSpPr>
          <p:cNvPr id="3" name="Subtitle 2">
            <a:extLst>
              <a:ext uri="{FF2B5EF4-FFF2-40B4-BE49-F238E27FC236}">
                <a16:creationId xmlns:a16="http://schemas.microsoft.com/office/drawing/2014/main" id="{121A59BC-0000-4261-B0A6-49DB85D9A169}"/>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IN" dirty="0">
                <a:latin typeface="Arial" panose="020B0604020202020204" pitchFamily="34" charset="0"/>
                <a:cs typeface="Arial" panose="020B0604020202020204" pitchFamily="34" charset="0"/>
              </a:rPr>
              <a:t>We present the work done in the last 2 weeks here in this presentation.</a:t>
            </a:r>
          </a:p>
        </p:txBody>
      </p:sp>
    </p:spTree>
    <p:extLst>
      <p:ext uri="{BB962C8B-B14F-4D97-AF65-F5344CB8AC3E}">
        <p14:creationId xmlns:p14="http://schemas.microsoft.com/office/powerpoint/2010/main" val="1216966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7F90-E777-438B-87E1-C74CBFFCF529}"/>
              </a:ext>
            </a:extLst>
          </p:cNvPr>
          <p:cNvSpPr>
            <a:spLocks noGrp="1"/>
          </p:cNvSpPr>
          <p:nvPr>
            <p:ph type="title"/>
          </p:nvPr>
        </p:nvSpPr>
        <p:spPr/>
        <p:txBody>
          <a:bodyPr/>
          <a:lstStyle/>
          <a:p>
            <a:r>
              <a:rPr lang="en-IN" dirty="0"/>
              <a:t>1.) Logo designing</a:t>
            </a:r>
          </a:p>
        </p:txBody>
      </p:sp>
      <p:sp>
        <p:nvSpPr>
          <p:cNvPr id="3" name="Content Placeholder 2">
            <a:extLst>
              <a:ext uri="{FF2B5EF4-FFF2-40B4-BE49-F238E27FC236}">
                <a16:creationId xmlns:a16="http://schemas.microsoft.com/office/drawing/2014/main" id="{1AD2CAE9-393B-493C-8A79-8EB107D9DED5}"/>
              </a:ext>
            </a:extLst>
          </p:cNvPr>
          <p:cNvSpPr>
            <a:spLocks noGrp="1"/>
          </p:cNvSpPr>
          <p:nvPr>
            <p:ph idx="1"/>
          </p:nvPr>
        </p:nvSpPr>
        <p:spPr/>
        <p:txBody>
          <a:bodyPr/>
          <a:lstStyle/>
          <a:p>
            <a:r>
              <a:rPr lang="en-IN" dirty="0"/>
              <a:t>We designed 2 logos and had a survey and social media responses along with the team deliberations to select one amongst them.</a:t>
            </a:r>
          </a:p>
        </p:txBody>
      </p:sp>
      <p:pic>
        <p:nvPicPr>
          <p:cNvPr id="7" name="Picture 6">
            <a:extLst>
              <a:ext uri="{FF2B5EF4-FFF2-40B4-BE49-F238E27FC236}">
                <a16:creationId xmlns:a16="http://schemas.microsoft.com/office/drawing/2014/main" id="{5BCFC7C7-0727-40EA-B587-80EADB09D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9273" y="3227770"/>
            <a:ext cx="3195221" cy="3195221"/>
          </a:xfrm>
          <a:prstGeom prst="rect">
            <a:avLst/>
          </a:prstGeom>
        </p:spPr>
      </p:pic>
      <p:pic>
        <p:nvPicPr>
          <p:cNvPr id="9" name="Picture 8">
            <a:extLst>
              <a:ext uri="{FF2B5EF4-FFF2-40B4-BE49-F238E27FC236}">
                <a16:creationId xmlns:a16="http://schemas.microsoft.com/office/drawing/2014/main" id="{4C6A0D1C-F7A3-47DD-8A62-2B19E8AEA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495" y="3227770"/>
            <a:ext cx="3195222" cy="3195222"/>
          </a:xfrm>
          <a:prstGeom prst="rect">
            <a:avLst/>
          </a:prstGeom>
        </p:spPr>
      </p:pic>
    </p:spTree>
    <p:extLst>
      <p:ext uri="{BB962C8B-B14F-4D97-AF65-F5344CB8AC3E}">
        <p14:creationId xmlns:p14="http://schemas.microsoft.com/office/powerpoint/2010/main" val="4278326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C6C5-2B12-43EF-A9E1-F43FDE6967B2}"/>
              </a:ext>
            </a:extLst>
          </p:cNvPr>
          <p:cNvSpPr>
            <a:spLocks noGrp="1"/>
          </p:cNvSpPr>
          <p:nvPr>
            <p:ph type="title"/>
          </p:nvPr>
        </p:nvSpPr>
        <p:spPr/>
        <p:txBody>
          <a:bodyPr/>
          <a:lstStyle/>
          <a:p>
            <a:r>
              <a:rPr lang="en-IN" dirty="0"/>
              <a:t>2.) Logo feedback survey conducted.</a:t>
            </a:r>
          </a:p>
        </p:txBody>
      </p:sp>
      <p:sp>
        <p:nvSpPr>
          <p:cNvPr id="3" name="Content Placeholder 2">
            <a:extLst>
              <a:ext uri="{FF2B5EF4-FFF2-40B4-BE49-F238E27FC236}">
                <a16:creationId xmlns:a16="http://schemas.microsoft.com/office/drawing/2014/main" id="{51FFB815-17C6-4222-83E4-0C1F18275E02}"/>
              </a:ext>
            </a:extLst>
          </p:cNvPr>
          <p:cNvSpPr>
            <a:spLocks noGrp="1"/>
          </p:cNvSpPr>
          <p:nvPr>
            <p:ph idx="1"/>
          </p:nvPr>
        </p:nvSpPr>
        <p:spPr/>
        <p:txBody>
          <a:bodyPr/>
          <a:lstStyle/>
          <a:p>
            <a:r>
              <a:rPr lang="en-IN" dirty="0"/>
              <a:t>We conducted a google forms, WhatsApp and Facebook surveys and below are the responses and their analysis.</a:t>
            </a:r>
          </a:p>
        </p:txBody>
      </p:sp>
      <p:pic>
        <p:nvPicPr>
          <p:cNvPr id="4" name="Picture 3">
            <a:extLst>
              <a:ext uri="{FF2B5EF4-FFF2-40B4-BE49-F238E27FC236}">
                <a16:creationId xmlns:a16="http://schemas.microsoft.com/office/drawing/2014/main" id="{059DF3FF-EF6D-48EF-9A41-20B84F405B41}"/>
              </a:ext>
            </a:extLst>
          </p:cNvPr>
          <p:cNvPicPr/>
          <p:nvPr/>
        </p:nvPicPr>
        <p:blipFill>
          <a:blip r:embed="rId2"/>
          <a:stretch>
            <a:fillRect/>
          </a:stretch>
        </p:blipFill>
        <p:spPr>
          <a:xfrm>
            <a:off x="247348" y="2662771"/>
            <a:ext cx="5731510" cy="3964940"/>
          </a:xfrm>
          <a:prstGeom prst="rect">
            <a:avLst/>
          </a:prstGeom>
        </p:spPr>
      </p:pic>
      <p:pic>
        <p:nvPicPr>
          <p:cNvPr id="5" name="Picture 4">
            <a:extLst>
              <a:ext uri="{FF2B5EF4-FFF2-40B4-BE49-F238E27FC236}">
                <a16:creationId xmlns:a16="http://schemas.microsoft.com/office/drawing/2014/main" id="{EA63B069-3A6C-41CC-BD54-D6B4E4B68C1B}"/>
              </a:ext>
            </a:extLst>
          </p:cNvPr>
          <p:cNvPicPr/>
          <p:nvPr/>
        </p:nvPicPr>
        <p:blipFill>
          <a:blip r:embed="rId3"/>
          <a:stretch>
            <a:fillRect/>
          </a:stretch>
        </p:blipFill>
        <p:spPr>
          <a:xfrm>
            <a:off x="6096000" y="2718651"/>
            <a:ext cx="5731510" cy="3853180"/>
          </a:xfrm>
          <a:prstGeom prst="rect">
            <a:avLst/>
          </a:prstGeom>
        </p:spPr>
      </p:pic>
    </p:spTree>
    <p:extLst>
      <p:ext uri="{BB962C8B-B14F-4D97-AF65-F5344CB8AC3E}">
        <p14:creationId xmlns:p14="http://schemas.microsoft.com/office/powerpoint/2010/main" val="80590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1293D6-F5B8-4851-B48C-73F1CD4703A6}"/>
              </a:ext>
            </a:extLst>
          </p:cNvPr>
          <p:cNvPicPr>
            <a:picLocks noChangeAspect="1"/>
          </p:cNvPicPr>
          <p:nvPr/>
        </p:nvPicPr>
        <p:blipFill>
          <a:blip r:embed="rId2"/>
          <a:stretch>
            <a:fillRect/>
          </a:stretch>
        </p:blipFill>
        <p:spPr>
          <a:xfrm>
            <a:off x="274561" y="976867"/>
            <a:ext cx="5566577" cy="4904265"/>
          </a:xfrm>
          <a:prstGeom prst="rect">
            <a:avLst/>
          </a:prstGeom>
        </p:spPr>
      </p:pic>
      <p:pic>
        <p:nvPicPr>
          <p:cNvPr id="7" name="Picture 6">
            <a:extLst>
              <a:ext uri="{FF2B5EF4-FFF2-40B4-BE49-F238E27FC236}">
                <a16:creationId xmlns:a16="http://schemas.microsoft.com/office/drawing/2014/main" id="{143705CF-9529-4094-A05B-4C8B824E9834}"/>
              </a:ext>
            </a:extLst>
          </p:cNvPr>
          <p:cNvPicPr>
            <a:picLocks noChangeAspect="1"/>
          </p:cNvPicPr>
          <p:nvPr/>
        </p:nvPicPr>
        <p:blipFill>
          <a:blip r:embed="rId3"/>
          <a:stretch>
            <a:fillRect/>
          </a:stretch>
        </p:blipFill>
        <p:spPr>
          <a:xfrm>
            <a:off x="6032565" y="1368570"/>
            <a:ext cx="5736728" cy="4120857"/>
          </a:xfrm>
          <a:prstGeom prst="rect">
            <a:avLst/>
          </a:prstGeom>
        </p:spPr>
      </p:pic>
    </p:spTree>
    <p:extLst>
      <p:ext uri="{BB962C8B-B14F-4D97-AF65-F5344CB8AC3E}">
        <p14:creationId xmlns:p14="http://schemas.microsoft.com/office/powerpoint/2010/main" val="133606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1291-50B3-44A9-AA57-299E457CF1B5}"/>
              </a:ext>
            </a:extLst>
          </p:cNvPr>
          <p:cNvSpPr>
            <a:spLocks noGrp="1"/>
          </p:cNvSpPr>
          <p:nvPr>
            <p:ph type="title"/>
          </p:nvPr>
        </p:nvSpPr>
        <p:spPr/>
        <p:txBody>
          <a:bodyPr/>
          <a:lstStyle/>
          <a:p>
            <a:r>
              <a:rPr lang="en-IN" dirty="0"/>
              <a:t>3.) Architecture design.</a:t>
            </a:r>
          </a:p>
        </p:txBody>
      </p:sp>
      <p:sp>
        <p:nvSpPr>
          <p:cNvPr id="3" name="Content Placeholder 2">
            <a:extLst>
              <a:ext uri="{FF2B5EF4-FFF2-40B4-BE49-F238E27FC236}">
                <a16:creationId xmlns:a16="http://schemas.microsoft.com/office/drawing/2014/main" id="{47D036B2-D9B1-4FDF-AC18-77A37F14C563}"/>
              </a:ext>
            </a:extLst>
          </p:cNvPr>
          <p:cNvSpPr>
            <a:spLocks noGrp="1"/>
          </p:cNvSpPr>
          <p:nvPr>
            <p:ph idx="1"/>
          </p:nvPr>
        </p:nvSpPr>
        <p:spPr>
          <a:xfrm>
            <a:off x="554115" y="1381742"/>
            <a:ext cx="10515600" cy="4351338"/>
          </a:xfrm>
        </p:spPr>
        <p:txBody>
          <a:bodyPr/>
          <a:lstStyle/>
          <a:p>
            <a:r>
              <a:rPr lang="en-IN" dirty="0"/>
              <a:t>The following is the architectural diagram that is a data flow diagram level one designed by our team for our software in development.</a:t>
            </a:r>
          </a:p>
        </p:txBody>
      </p:sp>
      <p:pic>
        <p:nvPicPr>
          <p:cNvPr id="4" name="Picture 3">
            <a:extLst>
              <a:ext uri="{FF2B5EF4-FFF2-40B4-BE49-F238E27FC236}">
                <a16:creationId xmlns:a16="http://schemas.microsoft.com/office/drawing/2014/main" id="{835CCCFC-8531-4793-993A-9C4D77BAF459}"/>
              </a:ext>
            </a:extLst>
          </p:cNvPr>
          <p:cNvPicPr>
            <a:picLocks noChangeAspect="1"/>
          </p:cNvPicPr>
          <p:nvPr/>
        </p:nvPicPr>
        <p:blipFill>
          <a:blip r:embed="rId2"/>
          <a:stretch>
            <a:fillRect/>
          </a:stretch>
        </p:blipFill>
        <p:spPr>
          <a:xfrm>
            <a:off x="1393794" y="2299015"/>
            <a:ext cx="8656746" cy="4450682"/>
          </a:xfrm>
          <a:prstGeom prst="rect">
            <a:avLst/>
          </a:prstGeom>
        </p:spPr>
      </p:pic>
    </p:spTree>
    <p:extLst>
      <p:ext uri="{BB962C8B-B14F-4D97-AF65-F5344CB8AC3E}">
        <p14:creationId xmlns:p14="http://schemas.microsoft.com/office/powerpoint/2010/main" val="2570040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F455-12AB-4791-8D10-E87174599F1B}"/>
              </a:ext>
            </a:extLst>
          </p:cNvPr>
          <p:cNvSpPr>
            <a:spLocks noGrp="1"/>
          </p:cNvSpPr>
          <p:nvPr>
            <p:ph type="title"/>
          </p:nvPr>
        </p:nvSpPr>
        <p:spPr/>
        <p:txBody>
          <a:bodyPr>
            <a:normAutofit/>
          </a:bodyPr>
          <a:lstStyle/>
          <a:p>
            <a:r>
              <a:rPr lang="en-IN" dirty="0"/>
              <a:t>4.) GUI frontend designing.</a:t>
            </a:r>
          </a:p>
        </p:txBody>
      </p:sp>
      <p:sp>
        <p:nvSpPr>
          <p:cNvPr id="3" name="Content Placeholder 2">
            <a:extLst>
              <a:ext uri="{FF2B5EF4-FFF2-40B4-BE49-F238E27FC236}">
                <a16:creationId xmlns:a16="http://schemas.microsoft.com/office/drawing/2014/main" id="{1F5047F6-FC9B-4443-BF38-FFAB4FDDA598}"/>
              </a:ext>
            </a:extLst>
          </p:cNvPr>
          <p:cNvSpPr>
            <a:spLocks noGrp="1"/>
          </p:cNvSpPr>
          <p:nvPr>
            <p:ph idx="1"/>
          </p:nvPr>
        </p:nvSpPr>
        <p:spPr>
          <a:xfrm>
            <a:off x="714652" y="1363986"/>
            <a:ext cx="10515600" cy="4351338"/>
          </a:xfrm>
        </p:spPr>
        <p:txBody>
          <a:bodyPr/>
          <a:lstStyle/>
          <a:p>
            <a:r>
              <a:rPr lang="en-IN" dirty="0"/>
              <a:t>We are done with the frontend GUI design of 5 of our webpages that link together and have tried to keep them as professional as possible following the HCI principles and the principles of software engineering.</a:t>
            </a:r>
          </a:p>
        </p:txBody>
      </p:sp>
      <p:pic>
        <p:nvPicPr>
          <p:cNvPr id="5" name="Picture 4">
            <a:extLst>
              <a:ext uri="{FF2B5EF4-FFF2-40B4-BE49-F238E27FC236}">
                <a16:creationId xmlns:a16="http://schemas.microsoft.com/office/drawing/2014/main" id="{5B9D1E74-2DAB-4A87-AC78-BCC642BA61D3}"/>
              </a:ext>
            </a:extLst>
          </p:cNvPr>
          <p:cNvPicPr>
            <a:picLocks noChangeAspect="1"/>
          </p:cNvPicPr>
          <p:nvPr/>
        </p:nvPicPr>
        <p:blipFill>
          <a:blip r:embed="rId2"/>
          <a:stretch>
            <a:fillRect/>
          </a:stretch>
        </p:blipFill>
        <p:spPr>
          <a:xfrm>
            <a:off x="591104" y="2910348"/>
            <a:ext cx="10762695" cy="3803837"/>
          </a:xfrm>
          <a:prstGeom prst="rect">
            <a:avLst/>
          </a:prstGeom>
        </p:spPr>
      </p:pic>
    </p:spTree>
    <p:extLst>
      <p:ext uri="{BB962C8B-B14F-4D97-AF65-F5344CB8AC3E}">
        <p14:creationId xmlns:p14="http://schemas.microsoft.com/office/powerpoint/2010/main" val="367260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A20F97-CDFC-488E-9647-C394E3ED55FE}"/>
              </a:ext>
            </a:extLst>
          </p:cNvPr>
          <p:cNvPicPr>
            <a:picLocks noChangeAspect="1"/>
          </p:cNvPicPr>
          <p:nvPr/>
        </p:nvPicPr>
        <p:blipFill>
          <a:blip r:embed="rId2"/>
          <a:stretch>
            <a:fillRect/>
          </a:stretch>
        </p:blipFill>
        <p:spPr>
          <a:xfrm>
            <a:off x="0" y="99994"/>
            <a:ext cx="12192000" cy="3195719"/>
          </a:xfrm>
          <a:prstGeom prst="rect">
            <a:avLst/>
          </a:prstGeom>
        </p:spPr>
      </p:pic>
      <p:pic>
        <p:nvPicPr>
          <p:cNvPr id="7" name="Picture 6">
            <a:extLst>
              <a:ext uri="{FF2B5EF4-FFF2-40B4-BE49-F238E27FC236}">
                <a16:creationId xmlns:a16="http://schemas.microsoft.com/office/drawing/2014/main" id="{9889BB82-6A12-4A5B-A30E-25E22260E208}"/>
              </a:ext>
            </a:extLst>
          </p:cNvPr>
          <p:cNvPicPr>
            <a:picLocks noChangeAspect="1"/>
          </p:cNvPicPr>
          <p:nvPr/>
        </p:nvPicPr>
        <p:blipFill>
          <a:blip r:embed="rId3"/>
          <a:stretch>
            <a:fillRect/>
          </a:stretch>
        </p:blipFill>
        <p:spPr>
          <a:xfrm>
            <a:off x="0" y="3562288"/>
            <a:ext cx="12192000" cy="3402615"/>
          </a:xfrm>
          <a:prstGeom prst="rect">
            <a:avLst/>
          </a:prstGeom>
        </p:spPr>
      </p:pic>
    </p:spTree>
    <p:extLst>
      <p:ext uri="{BB962C8B-B14F-4D97-AF65-F5344CB8AC3E}">
        <p14:creationId xmlns:p14="http://schemas.microsoft.com/office/powerpoint/2010/main" val="181994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984B-0395-4612-B09B-860F0C7FFB72}"/>
              </a:ext>
            </a:extLst>
          </p:cNvPr>
          <p:cNvSpPr>
            <a:spLocks noGrp="1"/>
          </p:cNvSpPr>
          <p:nvPr>
            <p:ph type="title"/>
          </p:nvPr>
        </p:nvSpPr>
        <p:spPr/>
        <p:txBody>
          <a:bodyPr/>
          <a:lstStyle/>
          <a:p>
            <a:r>
              <a:rPr lang="en-IN" dirty="0"/>
              <a:t>5.) ML algorithm</a:t>
            </a:r>
          </a:p>
        </p:txBody>
      </p:sp>
      <p:sp>
        <p:nvSpPr>
          <p:cNvPr id="3" name="Content Placeholder 2">
            <a:extLst>
              <a:ext uri="{FF2B5EF4-FFF2-40B4-BE49-F238E27FC236}">
                <a16:creationId xmlns:a16="http://schemas.microsoft.com/office/drawing/2014/main" id="{495C114B-60A1-4C08-AD4B-539B371AADFD}"/>
              </a:ext>
            </a:extLst>
          </p:cNvPr>
          <p:cNvSpPr>
            <a:spLocks noGrp="1"/>
          </p:cNvSpPr>
          <p:nvPr>
            <p:ph idx="1"/>
          </p:nvPr>
        </p:nvSpPr>
        <p:spPr/>
        <p:txBody>
          <a:bodyPr/>
          <a:lstStyle/>
          <a:p>
            <a:r>
              <a:rPr lang="en-IN" dirty="0"/>
              <a:t>We have finally decide to incorporate the ML algorithm and the purpose that it will serve. It will act as one of the USP of our project software.</a:t>
            </a:r>
          </a:p>
          <a:p>
            <a:r>
              <a:rPr lang="en-IN" dirty="0"/>
              <a:t>We will be using it to give a recommendations to the vendors about the employees on the basis of the resumes of the employees as well as the job role requirements of the vendors or the employers. This will be the use of the ML SVM classifier algorithm in our portal.</a:t>
            </a:r>
          </a:p>
        </p:txBody>
      </p:sp>
    </p:spTree>
    <p:extLst>
      <p:ext uri="{BB962C8B-B14F-4D97-AF65-F5344CB8AC3E}">
        <p14:creationId xmlns:p14="http://schemas.microsoft.com/office/powerpoint/2010/main" val="1583702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231</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TEAM MENDIT A walkthrough</vt:lpstr>
      <vt:lpstr>1.) Logo designing</vt:lpstr>
      <vt:lpstr>2.) Logo feedback survey conducted.</vt:lpstr>
      <vt:lpstr>PowerPoint Presentation</vt:lpstr>
      <vt:lpstr>3.) Architecture design.</vt:lpstr>
      <vt:lpstr>4.) GUI frontend designing.</vt:lpstr>
      <vt:lpstr>PowerPoint Presentation</vt:lpstr>
      <vt:lpstr>5.) ML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MENDIT A walkthrough</dc:title>
  <dc:creator>Manan Sharma</dc:creator>
  <cp:lastModifiedBy>Manan Sharma</cp:lastModifiedBy>
  <cp:revision>2</cp:revision>
  <dcterms:created xsi:type="dcterms:W3CDTF">2021-04-16T04:46:07Z</dcterms:created>
  <dcterms:modified xsi:type="dcterms:W3CDTF">2021-04-16T05:02:22Z</dcterms:modified>
</cp:coreProperties>
</file>