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21383625" cy="30545088"/>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972"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BF95A5-68A9-4DF5-9AE1-6219049F3488}" type="doc">
      <dgm:prSet loTypeId="urn:microsoft.com/office/officeart/2005/8/layout/bProcess4" loCatId="process" qsTypeId="urn:microsoft.com/office/officeart/2005/8/quickstyle/simple1" qsCatId="simple" csTypeId="urn:microsoft.com/office/officeart/2005/8/colors/colorful1" csCatId="colorful" phldr="1"/>
      <dgm:spPr/>
      <dgm:t>
        <a:bodyPr/>
        <a:lstStyle/>
        <a:p>
          <a:endParaRPr lang="en-IN"/>
        </a:p>
      </dgm:t>
    </dgm:pt>
    <dgm:pt modelId="{6BA0C07B-377C-4217-B7A3-8DBECF48B0A3}">
      <dgm:prSet phldrT="[Text]" custT="1"/>
      <dgm:spPr/>
      <dgm:t>
        <a:bodyPr/>
        <a:lstStyle/>
        <a:p>
          <a:r>
            <a:rPr lang="en-IN" sz="1400"/>
            <a:t>Start</a:t>
          </a:r>
        </a:p>
      </dgm:t>
    </dgm:pt>
    <dgm:pt modelId="{1D67E522-67A6-44A2-8A16-B9DEF71612AE}" type="parTrans" cxnId="{1550A740-1A4A-4A66-8B54-FF76AD969907}">
      <dgm:prSet/>
      <dgm:spPr/>
      <dgm:t>
        <a:bodyPr/>
        <a:lstStyle/>
        <a:p>
          <a:endParaRPr lang="en-IN"/>
        </a:p>
      </dgm:t>
    </dgm:pt>
    <dgm:pt modelId="{A02D89B3-49DD-4657-BAA4-184936666B72}" type="sibTrans" cxnId="{1550A740-1A4A-4A66-8B54-FF76AD969907}">
      <dgm:prSet/>
      <dgm:spPr/>
      <dgm:t>
        <a:bodyPr/>
        <a:lstStyle/>
        <a:p>
          <a:endParaRPr lang="en-IN"/>
        </a:p>
      </dgm:t>
    </dgm:pt>
    <dgm:pt modelId="{313F0436-4F02-49A7-B45D-79DC145AF4AA}">
      <dgm:prSet phldrT="[Text]" custT="1"/>
      <dgm:spPr/>
      <dgm:t>
        <a:bodyPr/>
        <a:lstStyle/>
        <a:p>
          <a:r>
            <a:rPr lang="en-IN" sz="1400"/>
            <a:t>Convert to Lowercase</a:t>
          </a:r>
        </a:p>
      </dgm:t>
    </dgm:pt>
    <dgm:pt modelId="{A61F9B51-D94B-44D0-9E27-2E199DE0EA56}" type="parTrans" cxnId="{9D1B9E8E-D843-4A78-9347-2E2394ABD27A}">
      <dgm:prSet/>
      <dgm:spPr/>
      <dgm:t>
        <a:bodyPr/>
        <a:lstStyle/>
        <a:p>
          <a:endParaRPr lang="en-IN"/>
        </a:p>
      </dgm:t>
    </dgm:pt>
    <dgm:pt modelId="{D5A3C7C7-5153-4CFA-B2C5-52F5DAA8A0F6}" type="sibTrans" cxnId="{9D1B9E8E-D843-4A78-9347-2E2394ABD27A}">
      <dgm:prSet/>
      <dgm:spPr/>
      <dgm:t>
        <a:bodyPr/>
        <a:lstStyle/>
        <a:p>
          <a:endParaRPr lang="en-IN"/>
        </a:p>
      </dgm:t>
    </dgm:pt>
    <dgm:pt modelId="{3BA32B5D-9A32-43AF-85B6-957786313498}">
      <dgm:prSet phldrT="[Text]" custT="1"/>
      <dgm:spPr/>
      <dgm:t>
        <a:bodyPr/>
        <a:lstStyle/>
        <a:p>
          <a:r>
            <a:rPr lang="en-IN" sz="1400"/>
            <a:t>Remove URL</a:t>
          </a:r>
        </a:p>
      </dgm:t>
    </dgm:pt>
    <dgm:pt modelId="{7BF98329-67C8-49B7-93C0-09A0C4989DE1}" type="parTrans" cxnId="{442A1DDD-3018-4375-AB84-513CE3044089}">
      <dgm:prSet/>
      <dgm:spPr/>
      <dgm:t>
        <a:bodyPr/>
        <a:lstStyle/>
        <a:p>
          <a:endParaRPr lang="en-IN"/>
        </a:p>
      </dgm:t>
    </dgm:pt>
    <dgm:pt modelId="{240790CF-67B4-4108-88B1-5DD47D2D17E8}" type="sibTrans" cxnId="{442A1DDD-3018-4375-AB84-513CE3044089}">
      <dgm:prSet/>
      <dgm:spPr/>
      <dgm:t>
        <a:bodyPr/>
        <a:lstStyle/>
        <a:p>
          <a:endParaRPr lang="en-IN"/>
        </a:p>
      </dgm:t>
    </dgm:pt>
    <dgm:pt modelId="{8E3C5C70-DC25-4837-A331-67F6985CD781}">
      <dgm:prSet phldrT="[Text]" custT="1"/>
      <dgm:spPr/>
      <dgm:t>
        <a:bodyPr/>
        <a:lstStyle/>
        <a:p>
          <a:r>
            <a:rPr lang="en-IN" sz="1400"/>
            <a:t>Remove Emojis and Emotiocons</a:t>
          </a:r>
        </a:p>
      </dgm:t>
    </dgm:pt>
    <dgm:pt modelId="{7CC300E9-6093-477D-B58F-BD7036C48C03}" type="parTrans" cxnId="{A40EEC1A-783A-4E81-979C-649CF2DF33BC}">
      <dgm:prSet/>
      <dgm:spPr/>
      <dgm:t>
        <a:bodyPr/>
        <a:lstStyle/>
        <a:p>
          <a:endParaRPr lang="en-IN"/>
        </a:p>
      </dgm:t>
    </dgm:pt>
    <dgm:pt modelId="{4A45BCAF-4530-4ACF-959E-7965E583FDC0}" type="sibTrans" cxnId="{A40EEC1A-783A-4E81-979C-649CF2DF33BC}">
      <dgm:prSet/>
      <dgm:spPr/>
      <dgm:t>
        <a:bodyPr/>
        <a:lstStyle/>
        <a:p>
          <a:endParaRPr lang="en-IN"/>
        </a:p>
      </dgm:t>
    </dgm:pt>
    <dgm:pt modelId="{A57499AF-A478-4594-BCFC-DE4756AC3EF4}">
      <dgm:prSet phldrT="[Text]" custT="1"/>
      <dgm:spPr/>
      <dgm:t>
        <a:bodyPr/>
        <a:lstStyle/>
        <a:p>
          <a:r>
            <a:rPr lang="en-IN" sz="1400" dirty="0"/>
            <a:t>Remove newline characters and extraneous whitespaces</a:t>
          </a:r>
        </a:p>
      </dgm:t>
    </dgm:pt>
    <dgm:pt modelId="{6300B7F7-3038-437C-8714-D10807AE3D47}" type="parTrans" cxnId="{0D1D837F-1D11-4C57-9D34-E16C1CBDA437}">
      <dgm:prSet/>
      <dgm:spPr/>
      <dgm:t>
        <a:bodyPr/>
        <a:lstStyle/>
        <a:p>
          <a:endParaRPr lang="en-IN"/>
        </a:p>
      </dgm:t>
    </dgm:pt>
    <dgm:pt modelId="{330DDF1F-F573-4D6B-9453-5DDFD5396A75}" type="sibTrans" cxnId="{0D1D837F-1D11-4C57-9D34-E16C1CBDA437}">
      <dgm:prSet/>
      <dgm:spPr/>
      <dgm:t>
        <a:bodyPr/>
        <a:lstStyle/>
        <a:p>
          <a:endParaRPr lang="en-IN"/>
        </a:p>
      </dgm:t>
    </dgm:pt>
    <dgm:pt modelId="{D59C82AB-DA8B-4B19-B456-E21870A52D2D}">
      <dgm:prSet phldrT="[Text]" custT="1"/>
      <dgm:spPr/>
      <dgm:t>
        <a:bodyPr/>
        <a:lstStyle/>
        <a:p>
          <a:r>
            <a:rPr lang="en-IN" sz="1400"/>
            <a:t>Tokenize</a:t>
          </a:r>
        </a:p>
      </dgm:t>
    </dgm:pt>
    <dgm:pt modelId="{B74053D4-3E12-471E-B9D1-2DCA577ADF98}" type="parTrans" cxnId="{F3A69FF7-26B2-40E3-90C0-2F3F15A0B917}">
      <dgm:prSet/>
      <dgm:spPr/>
      <dgm:t>
        <a:bodyPr/>
        <a:lstStyle/>
        <a:p>
          <a:endParaRPr lang="en-IN"/>
        </a:p>
      </dgm:t>
    </dgm:pt>
    <dgm:pt modelId="{D142E456-E7D6-4ED4-8F37-C247FA63EE5D}" type="sibTrans" cxnId="{F3A69FF7-26B2-40E3-90C0-2F3F15A0B917}">
      <dgm:prSet/>
      <dgm:spPr/>
      <dgm:t>
        <a:bodyPr/>
        <a:lstStyle/>
        <a:p>
          <a:endParaRPr lang="en-IN"/>
        </a:p>
      </dgm:t>
    </dgm:pt>
    <dgm:pt modelId="{B28A8707-6505-43EC-9F6B-7F0753AB15A8}">
      <dgm:prSet phldrT="[Text]" custT="1"/>
      <dgm:spPr/>
      <dgm:t>
        <a:bodyPr/>
        <a:lstStyle/>
        <a:p>
          <a:r>
            <a:rPr lang="en-IN" sz="1400"/>
            <a:t>Remove Stopwords and Punctuations</a:t>
          </a:r>
        </a:p>
      </dgm:t>
    </dgm:pt>
    <dgm:pt modelId="{0195A143-D671-4848-84CE-DE46D1FD1C84}" type="parTrans" cxnId="{98215C76-A4C5-4E59-94AA-874257F9EFDB}">
      <dgm:prSet/>
      <dgm:spPr/>
      <dgm:t>
        <a:bodyPr/>
        <a:lstStyle/>
        <a:p>
          <a:endParaRPr lang="en-IN"/>
        </a:p>
      </dgm:t>
    </dgm:pt>
    <dgm:pt modelId="{7AC8FB27-1DD8-451F-A7DF-3B265218C587}" type="sibTrans" cxnId="{98215C76-A4C5-4E59-94AA-874257F9EFDB}">
      <dgm:prSet/>
      <dgm:spPr/>
      <dgm:t>
        <a:bodyPr/>
        <a:lstStyle/>
        <a:p>
          <a:endParaRPr lang="en-IN"/>
        </a:p>
      </dgm:t>
    </dgm:pt>
    <dgm:pt modelId="{6FBDB9BE-934F-4465-BB72-B411D3FAFD74}">
      <dgm:prSet phldrT="[Text]" custT="1"/>
      <dgm:spPr/>
      <dgm:t>
        <a:bodyPr/>
        <a:lstStyle/>
        <a:p>
          <a:r>
            <a:rPr lang="en-IN" sz="1400"/>
            <a:t>Lemmatization</a:t>
          </a:r>
        </a:p>
      </dgm:t>
    </dgm:pt>
    <dgm:pt modelId="{B2F2BA5E-6285-42DF-B842-EDFF729703D8}" type="parTrans" cxnId="{0CAEE3FB-62C0-4E27-935D-4C88222A98C9}">
      <dgm:prSet/>
      <dgm:spPr/>
      <dgm:t>
        <a:bodyPr/>
        <a:lstStyle/>
        <a:p>
          <a:endParaRPr lang="en-IN"/>
        </a:p>
      </dgm:t>
    </dgm:pt>
    <dgm:pt modelId="{EDC37967-2187-40A2-BDAB-EEEDA1844273}" type="sibTrans" cxnId="{0CAEE3FB-62C0-4E27-935D-4C88222A98C9}">
      <dgm:prSet/>
      <dgm:spPr/>
      <dgm:t>
        <a:bodyPr/>
        <a:lstStyle/>
        <a:p>
          <a:endParaRPr lang="en-IN"/>
        </a:p>
      </dgm:t>
    </dgm:pt>
    <dgm:pt modelId="{3968814D-7FBF-4957-8DC8-2FF0062B2DF3}">
      <dgm:prSet phldrT="[Text]" custT="1"/>
      <dgm:spPr/>
      <dgm:t>
        <a:bodyPr/>
        <a:lstStyle/>
        <a:p>
          <a:r>
            <a:rPr lang="en-IN" sz="1400"/>
            <a:t>Stop</a:t>
          </a:r>
        </a:p>
      </dgm:t>
    </dgm:pt>
    <dgm:pt modelId="{3C28B32A-5271-4D1A-94F1-DF1ABC590788}" type="parTrans" cxnId="{1ED55FC4-F139-4629-A9EE-BF3370251F61}">
      <dgm:prSet/>
      <dgm:spPr/>
      <dgm:t>
        <a:bodyPr/>
        <a:lstStyle/>
        <a:p>
          <a:endParaRPr lang="en-IN"/>
        </a:p>
      </dgm:t>
    </dgm:pt>
    <dgm:pt modelId="{9C1270FB-1BC3-41CC-83DE-EF3432E6BF0D}" type="sibTrans" cxnId="{1ED55FC4-F139-4629-A9EE-BF3370251F61}">
      <dgm:prSet/>
      <dgm:spPr/>
      <dgm:t>
        <a:bodyPr/>
        <a:lstStyle/>
        <a:p>
          <a:endParaRPr lang="en-IN"/>
        </a:p>
      </dgm:t>
    </dgm:pt>
    <dgm:pt modelId="{DD2C713B-4DDF-48F9-8715-2659506D9D4E}" type="pres">
      <dgm:prSet presAssocID="{4BBF95A5-68A9-4DF5-9AE1-6219049F3488}" presName="Name0" presStyleCnt="0">
        <dgm:presLayoutVars>
          <dgm:dir/>
          <dgm:resizeHandles/>
        </dgm:presLayoutVars>
      </dgm:prSet>
      <dgm:spPr/>
    </dgm:pt>
    <dgm:pt modelId="{FA40D660-BD58-457E-AC61-089E2D7FCDC9}" type="pres">
      <dgm:prSet presAssocID="{6BA0C07B-377C-4217-B7A3-8DBECF48B0A3}" presName="compNode" presStyleCnt="0"/>
      <dgm:spPr/>
    </dgm:pt>
    <dgm:pt modelId="{D7614B52-59FB-41F6-B4F4-B09A1AE945BE}" type="pres">
      <dgm:prSet presAssocID="{6BA0C07B-377C-4217-B7A3-8DBECF48B0A3}" presName="dummyConnPt" presStyleCnt="0"/>
      <dgm:spPr/>
    </dgm:pt>
    <dgm:pt modelId="{DAD6EC55-375C-4BBB-A9C8-272D7F300C39}" type="pres">
      <dgm:prSet presAssocID="{6BA0C07B-377C-4217-B7A3-8DBECF48B0A3}" presName="node" presStyleLbl="node1" presStyleIdx="0" presStyleCnt="9">
        <dgm:presLayoutVars>
          <dgm:bulletEnabled val="1"/>
        </dgm:presLayoutVars>
      </dgm:prSet>
      <dgm:spPr/>
    </dgm:pt>
    <dgm:pt modelId="{C331D29A-6355-4023-9A72-6C5F92757899}" type="pres">
      <dgm:prSet presAssocID="{A02D89B3-49DD-4657-BAA4-184936666B72}" presName="sibTrans" presStyleLbl="bgSibTrans2D1" presStyleIdx="0" presStyleCnt="8"/>
      <dgm:spPr/>
    </dgm:pt>
    <dgm:pt modelId="{BFD858BE-EF95-4B6D-B199-D5C54878F425}" type="pres">
      <dgm:prSet presAssocID="{313F0436-4F02-49A7-B45D-79DC145AF4AA}" presName="compNode" presStyleCnt="0"/>
      <dgm:spPr/>
    </dgm:pt>
    <dgm:pt modelId="{B266CBF8-2074-4262-B953-A27E59B5A83C}" type="pres">
      <dgm:prSet presAssocID="{313F0436-4F02-49A7-B45D-79DC145AF4AA}" presName="dummyConnPt" presStyleCnt="0"/>
      <dgm:spPr/>
    </dgm:pt>
    <dgm:pt modelId="{CCE7D3C2-99FD-430E-9F25-6F510FE952E8}" type="pres">
      <dgm:prSet presAssocID="{313F0436-4F02-49A7-B45D-79DC145AF4AA}" presName="node" presStyleLbl="node1" presStyleIdx="1" presStyleCnt="9">
        <dgm:presLayoutVars>
          <dgm:bulletEnabled val="1"/>
        </dgm:presLayoutVars>
      </dgm:prSet>
      <dgm:spPr/>
    </dgm:pt>
    <dgm:pt modelId="{9D46838A-B586-4E74-92ED-45E5CA70D695}" type="pres">
      <dgm:prSet presAssocID="{D5A3C7C7-5153-4CFA-B2C5-52F5DAA8A0F6}" presName="sibTrans" presStyleLbl="bgSibTrans2D1" presStyleIdx="1" presStyleCnt="8"/>
      <dgm:spPr/>
    </dgm:pt>
    <dgm:pt modelId="{00298C08-4365-4603-AE47-2B5CB5340EEC}" type="pres">
      <dgm:prSet presAssocID="{3BA32B5D-9A32-43AF-85B6-957786313498}" presName="compNode" presStyleCnt="0"/>
      <dgm:spPr/>
    </dgm:pt>
    <dgm:pt modelId="{0548DED0-29E0-4411-94B4-EB7352FCFEDE}" type="pres">
      <dgm:prSet presAssocID="{3BA32B5D-9A32-43AF-85B6-957786313498}" presName="dummyConnPt" presStyleCnt="0"/>
      <dgm:spPr/>
    </dgm:pt>
    <dgm:pt modelId="{110FBEA8-86A4-4A96-8CE5-A109DF3DA594}" type="pres">
      <dgm:prSet presAssocID="{3BA32B5D-9A32-43AF-85B6-957786313498}" presName="node" presStyleLbl="node1" presStyleIdx="2" presStyleCnt="9">
        <dgm:presLayoutVars>
          <dgm:bulletEnabled val="1"/>
        </dgm:presLayoutVars>
      </dgm:prSet>
      <dgm:spPr/>
    </dgm:pt>
    <dgm:pt modelId="{4167D469-0337-4596-95B9-77AADD9A55B8}" type="pres">
      <dgm:prSet presAssocID="{240790CF-67B4-4108-88B1-5DD47D2D17E8}" presName="sibTrans" presStyleLbl="bgSibTrans2D1" presStyleIdx="2" presStyleCnt="8"/>
      <dgm:spPr/>
    </dgm:pt>
    <dgm:pt modelId="{25902477-2CCC-4610-B160-702F2C157D0B}" type="pres">
      <dgm:prSet presAssocID="{8E3C5C70-DC25-4837-A331-67F6985CD781}" presName="compNode" presStyleCnt="0"/>
      <dgm:spPr/>
    </dgm:pt>
    <dgm:pt modelId="{48C39690-2C0A-462F-BE3E-9512A6394613}" type="pres">
      <dgm:prSet presAssocID="{8E3C5C70-DC25-4837-A331-67F6985CD781}" presName="dummyConnPt" presStyleCnt="0"/>
      <dgm:spPr/>
    </dgm:pt>
    <dgm:pt modelId="{4C2B94D4-D968-4845-B345-259ADC60124F}" type="pres">
      <dgm:prSet presAssocID="{8E3C5C70-DC25-4837-A331-67F6985CD781}" presName="node" presStyleLbl="node1" presStyleIdx="3" presStyleCnt="9">
        <dgm:presLayoutVars>
          <dgm:bulletEnabled val="1"/>
        </dgm:presLayoutVars>
      </dgm:prSet>
      <dgm:spPr/>
    </dgm:pt>
    <dgm:pt modelId="{EE25F8AA-AB8C-4FAB-AB17-A51FFF57A921}" type="pres">
      <dgm:prSet presAssocID="{4A45BCAF-4530-4ACF-959E-7965E583FDC0}" presName="sibTrans" presStyleLbl="bgSibTrans2D1" presStyleIdx="3" presStyleCnt="8"/>
      <dgm:spPr/>
    </dgm:pt>
    <dgm:pt modelId="{3E2E78C0-D179-4E66-9C35-A87EAE07981E}" type="pres">
      <dgm:prSet presAssocID="{A57499AF-A478-4594-BCFC-DE4756AC3EF4}" presName="compNode" presStyleCnt="0"/>
      <dgm:spPr/>
    </dgm:pt>
    <dgm:pt modelId="{BD35EF50-215D-4170-BFCE-DC032E6299C2}" type="pres">
      <dgm:prSet presAssocID="{A57499AF-A478-4594-BCFC-DE4756AC3EF4}" presName="dummyConnPt" presStyleCnt="0"/>
      <dgm:spPr/>
    </dgm:pt>
    <dgm:pt modelId="{98A5CFFA-0133-49C0-9DB0-4A4704513CB0}" type="pres">
      <dgm:prSet presAssocID="{A57499AF-A478-4594-BCFC-DE4756AC3EF4}" presName="node" presStyleLbl="node1" presStyleIdx="4" presStyleCnt="9">
        <dgm:presLayoutVars>
          <dgm:bulletEnabled val="1"/>
        </dgm:presLayoutVars>
      </dgm:prSet>
      <dgm:spPr/>
    </dgm:pt>
    <dgm:pt modelId="{5AFED137-8335-429D-B253-03546CBF9B3C}" type="pres">
      <dgm:prSet presAssocID="{330DDF1F-F573-4D6B-9453-5DDFD5396A75}" presName="sibTrans" presStyleLbl="bgSibTrans2D1" presStyleIdx="4" presStyleCnt="8"/>
      <dgm:spPr/>
    </dgm:pt>
    <dgm:pt modelId="{37CD2CC0-D446-4541-97E1-6E1D78D09FDC}" type="pres">
      <dgm:prSet presAssocID="{D59C82AB-DA8B-4B19-B456-E21870A52D2D}" presName="compNode" presStyleCnt="0"/>
      <dgm:spPr/>
    </dgm:pt>
    <dgm:pt modelId="{572FDBC4-78AA-4B84-B165-861CE32891A3}" type="pres">
      <dgm:prSet presAssocID="{D59C82AB-DA8B-4B19-B456-E21870A52D2D}" presName="dummyConnPt" presStyleCnt="0"/>
      <dgm:spPr/>
    </dgm:pt>
    <dgm:pt modelId="{89D8B586-008C-4C0F-AAE3-EC8D6DAC0756}" type="pres">
      <dgm:prSet presAssocID="{D59C82AB-DA8B-4B19-B456-E21870A52D2D}" presName="node" presStyleLbl="node1" presStyleIdx="5" presStyleCnt="9">
        <dgm:presLayoutVars>
          <dgm:bulletEnabled val="1"/>
        </dgm:presLayoutVars>
      </dgm:prSet>
      <dgm:spPr/>
    </dgm:pt>
    <dgm:pt modelId="{7C014368-B529-4D86-BF35-286C76A4E4CB}" type="pres">
      <dgm:prSet presAssocID="{D142E456-E7D6-4ED4-8F37-C247FA63EE5D}" presName="sibTrans" presStyleLbl="bgSibTrans2D1" presStyleIdx="5" presStyleCnt="8"/>
      <dgm:spPr/>
    </dgm:pt>
    <dgm:pt modelId="{88BAE10A-C5E5-452C-B58B-5A4CA7A914C0}" type="pres">
      <dgm:prSet presAssocID="{B28A8707-6505-43EC-9F6B-7F0753AB15A8}" presName="compNode" presStyleCnt="0"/>
      <dgm:spPr/>
    </dgm:pt>
    <dgm:pt modelId="{F6427746-23E9-4DBA-B564-96CE90C866FF}" type="pres">
      <dgm:prSet presAssocID="{B28A8707-6505-43EC-9F6B-7F0753AB15A8}" presName="dummyConnPt" presStyleCnt="0"/>
      <dgm:spPr/>
    </dgm:pt>
    <dgm:pt modelId="{13F62B9B-1990-433F-A2E8-00F5BFAD456B}" type="pres">
      <dgm:prSet presAssocID="{B28A8707-6505-43EC-9F6B-7F0753AB15A8}" presName="node" presStyleLbl="node1" presStyleIdx="6" presStyleCnt="9">
        <dgm:presLayoutVars>
          <dgm:bulletEnabled val="1"/>
        </dgm:presLayoutVars>
      </dgm:prSet>
      <dgm:spPr/>
    </dgm:pt>
    <dgm:pt modelId="{D2FB622D-06D8-42B3-BADA-514EEDBA5BFE}" type="pres">
      <dgm:prSet presAssocID="{7AC8FB27-1DD8-451F-A7DF-3B265218C587}" presName="sibTrans" presStyleLbl="bgSibTrans2D1" presStyleIdx="6" presStyleCnt="8"/>
      <dgm:spPr/>
    </dgm:pt>
    <dgm:pt modelId="{6F22F09F-C280-477B-A606-EAE93555EEC3}" type="pres">
      <dgm:prSet presAssocID="{6FBDB9BE-934F-4465-BB72-B411D3FAFD74}" presName="compNode" presStyleCnt="0"/>
      <dgm:spPr/>
    </dgm:pt>
    <dgm:pt modelId="{0E3D11A0-3D83-4B4C-9489-6C9B94BDCA2F}" type="pres">
      <dgm:prSet presAssocID="{6FBDB9BE-934F-4465-BB72-B411D3FAFD74}" presName="dummyConnPt" presStyleCnt="0"/>
      <dgm:spPr/>
    </dgm:pt>
    <dgm:pt modelId="{7221D6E4-BB65-443C-95E9-F074476F2D7F}" type="pres">
      <dgm:prSet presAssocID="{6FBDB9BE-934F-4465-BB72-B411D3FAFD74}" presName="node" presStyleLbl="node1" presStyleIdx="7" presStyleCnt="9">
        <dgm:presLayoutVars>
          <dgm:bulletEnabled val="1"/>
        </dgm:presLayoutVars>
      </dgm:prSet>
      <dgm:spPr/>
    </dgm:pt>
    <dgm:pt modelId="{CD5184A9-9A64-4565-9FD2-14DA7D7A1125}" type="pres">
      <dgm:prSet presAssocID="{EDC37967-2187-40A2-BDAB-EEEDA1844273}" presName="sibTrans" presStyleLbl="bgSibTrans2D1" presStyleIdx="7" presStyleCnt="8"/>
      <dgm:spPr/>
    </dgm:pt>
    <dgm:pt modelId="{C2DCA3B2-3073-4AAF-84DE-8940C1C7C357}" type="pres">
      <dgm:prSet presAssocID="{3968814D-7FBF-4957-8DC8-2FF0062B2DF3}" presName="compNode" presStyleCnt="0"/>
      <dgm:spPr/>
    </dgm:pt>
    <dgm:pt modelId="{B45F321F-67E3-4026-A9A6-CAEAC4B27F23}" type="pres">
      <dgm:prSet presAssocID="{3968814D-7FBF-4957-8DC8-2FF0062B2DF3}" presName="dummyConnPt" presStyleCnt="0"/>
      <dgm:spPr/>
    </dgm:pt>
    <dgm:pt modelId="{1F614A63-B448-4E79-9FA6-8E0E91489091}" type="pres">
      <dgm:prSet presAssocID="{3968814D-7FBF-4957-8DC8-2FF0062B2DF3}" presName="node" presStyleLbl="node1" presStyleIdx="8" presStyleCnt="9">
        <dgm:presLayoutVars>
          <dgm:bulletEnabled val="1"/>
        </dgm:presLayoutVars>
      </dgm:prSet>
      <dgm:spPr/>
    </dgm:pt>
  </dgm:ptLst>
  <dgm:cxnLst>
    <dgm:cxn modelId="{F89E4007-9239-496A-92F7-C9B952687EDE}" type="presOf" srcId="{7AC8FB27-1DD8-451F-A7DF-3B265218C587}" destId="{D2FB622D-06D8-42B3-BADA-514EEDBA5BFE}" srcOrd="0" destOrd="0" presId="urn:microsoft.com/office/officeart/2005/8/layout/bProcess4"/>
    <dgm:cxn modelId="{B6F15C07-959B-4DBA-8C98-AFF4945AB60D}" type="presOf" srcId="{D142E456-E7D6-4ED4-8F37-C247FA63EE5D}" destId="{7C014368-B529-4D86-BF35-286C76A4E4CB}" srcOrd="0" destOrd="0" presId="urn:microsoft.com/office/officeart/2005/8/layout/bProcess4"/>
    <dgm:cxn modelId="{3B1FB80D-8D03-4E40-AE4E-30D62A519277}" type="presOf" srcId="{B28A8707-6505-43EC-9F6B-7F0753AB15A8}" destId="{13F62B9B-1990-433F-A2E8-00F5BFAD456B}" srcOrd="0" destOrd="0" presId="urn:microsoft.com/office/officeart/2005/8/layout/bProcess4"/>
    <dgm:cxn modelId="{B59D5317-93CB-44BB-9CCF-0C7637E99F7C}" type="presOf" srcId="{D59C82AB-DA8B-4B19-B456-E21870A52D2D}" destId="{89D8B586-008C-4C0F-AAE3-EC8D6DAC0756}" srcOrd="0" destOrd="0" presId="urn:microsoft.com/office/officeart/2005/8/layout/bProcess4"/>
    <dgm:cxn modelId="{A40EEC1A-783A-4E81-979C-649CF2DF33BC}" srcId="{4BBF95A5-68A9-4DF5-9AE1-6219049F3488}" destId="{8E3C5C70-DC25-4837-A331-67F6985CD781}" srcOrd="3" destOrd="0" parTransId="{7CC300E9-6093-477D-B58F-BD7036C48C03}" sibTransId="{4A45BCAF-4530-4ACF-959E-7965E583FDC0}"/>
    <dgm:cxn modelId="{885BBA2E-2D57-4237-8BD0-34A0730AB02E}" type="presOf" srcId="{4A45BCAF-4530-4ACF-959E-7965E583FDC0}" destId="{EE25F8AA-AB8C-4FAB-AB17-A51FFF57A921}" srcOrd="0" destOrd="0" presId="urn:microsoft.com/office/officeart/2005/8/layout/bProcess4"/>
    <dgm:cxn modelId="{1550A740-1A4A-4A66-8B54-FF76AD969907}" srcId="{4BBF95A5-68A9-4DF5-9AE1-6219049F3488}" destId="{6BA0C07B-377C-4217-B7A3-8DBECF48B0A3}" srcOrd="0" destOrd="0" parTransId="{1D67E522-67A6-44A2-8A16-B9DEF71612AE}" sibTransId="{A02D89B3-49DD-4657-BAA4-184936666B72}"/>
    <dgm:cxn modelId="{EE3B0B69-F265-43E7-87A8-282AB5FA134B}" type="presOf" srcId="{3968814D-7FBF-4957-8DC8-2FF0062B2DF3}" destId="{1F614A63-B448-4E79-9FA6-8E0E91489091}" srcOrd="0" destOrd="0" presId="urn:microsoft.com/office/officeart/2005/8/layout/bProcess4"/>
    <dgm:cxn modelId="{A3DEBB6B-67BA-48E4-99E2-EB284A1F6D69}" type="presOf" srcId="{6FBDB9BE-934F-4465-BB72-B411D3FAFD74}" destId="{7221D6E4-BB65-443C-95E9-F074476F2D7F}" srcOrd="0" destOrd="0" presId="urn:microsoft.com/office/officeart/2005/8/layout/bProcess4"/>
    <dgm:cxn modelId="{2938CB4D-0502-48D0-B862-5FF65A2BF33D}" type="presOf" srcId="{A02D89B3-49DD-4657-BAA4-184936666B72}" destId="{C331D29A-6355-4023-9A72-6C5F92757899}" srcOrd="0" destOrd="0" presId="urn:microsoft.com/office/officeart/2005/8/layout/bProcess4"/>
    <dgm:cxn modelId="{98215C76-A4C5-4E59-94AA-874257F9EFDB}" srcId="{4BBF95A5-68A9-4DF5-9AE1-6219049F3488}" destId="{B28A8707-6505-43EC-9F6B-7F0753AB15A8}" srcOrd="6" destOrd="0" parTransId="{0195A143-D671-4848-84CE-DE46D1FD1C84}" sibTransId="{7AC8FB27-1DD8-451F-A7DF-3B265218C587}"/>
    <dgm:cxn modelId="{D1515B78-CFCE-4F71-9F38-6B2EB0732EA9}" type="presOf" srcId="{A57499AF-A478-4594-BCFC-DE4756AC3EF4}" destId="{98A5CFFA-0133-49C0-9DB0-4A4704513CB0}" srcOrd="0" destOrd="0" presId="urn:microsoft.com/office/officeart/2005/8/layout/bProcess4"/>
    <dgm:cxn modelId="{0D1D837F-1D11-4C57-9D34-E16C1CBDA437}" srcId="{4BBF95A5-68A9-4DF5-9AE1-6219049F3488}" destId="{A57499AF-A478-4594-BCFC-DE4756AC3EF4}" srcOrd="4" destOrd="0" parTransId="{6300B7F7-3038-437C-8714-D10807AE3D47}" sibTransId="{330DDF1F-F573-4D6B-9453-5DDFD5396A75}"/>
    <dgm:cxn modelId="{9D1B9E8E-D843-4A78-9347-2E2394ABD27A}" srcId="{4BBF95A5-68A9-4DF5-9AE1-6219049F3488}" destId="{313F0436-4F02-49A7-B45D-79DC145AF4AA}" srcOrd="1" destOrd="0" parTransId="{A61F9B51-D94B-44D0-9E27-2E199DE0EA56}" sibTransId="{D5A3C7C7-5153-4CFA-B2C5-52F5DAA8A0F6}"/>
    <dgm:cxn modelId="{1AEE6E90-28B0-402E-8C60-DE67AD5AF04B}" type="presOf" srcId="{EDC37967-2187-40A2-BDAB-EEEDA1844273}" destId="{CD5184A9-9A64-4565-9FD2-14DA7D7A1125}" srcOrd="0" destOrd="0" presId="urn:microsoft.com/office/officeart/2005/8/layout/bProcess4"/>
    <dgm:cxn modelId="{0D9A9794-B7BC-4661-9079-39844805525D}" type="presOf" srcId="{6BA0C07B-377C-4217-B7A3-8DBECF48B0A3}" destId="{DAD6EC55-375C-4BBB-A9C8-272D7F300C39}" srcOrd="0" destOrd="0" presId="urn:microsoft.com/office/officeart/2005/8/layout/bProcess4"/>
    <dgm:cxn modelId="{87B94B9B-E857-4BC8-B35A-AD7D5287A711}" type="presOf" srcId="{8E3C5C70-DC25-4837-A331-67F6985CD781}" destId="{4C2B94D4-D968-4845-B345-259ADC60124F}" srcOrd="0" destOrd="0" presId="urn:microsoft.com/office/officeart/2005/8/layout/bProcess4"/>
    <dgm:cxn modelId="{E15B2E9C-09C7-460C-A69C-3F4DD3A4DCC3}" type="presOf" srcId="{3BA32B5D-9A32-43AF-85B6-957786313498}" destId="{110FBEA8-86A4-4A96-8CE5-A109DF3DA594}" srcOrd="0" destOrd="0" presId="urn:microsoft.com/office/officeart/2005/8/layout/bProcess4"/>
    <dgm:cxn modelId="{7419B4A0-4D2D-412A-86AF-FE12149F09A4}" type="presOf" srcId="{240790CF-67B4-4108-88B1-5DD47D2D17E8}" destId="{4167D469-0337-4596-95B9-77AADD9A55B8}" srcOrd="0" destOrd="0" presId="urn:microsoft.com/office/officeart/2005/8/layout/bProcess4"/>
    <dgm:cxn modelId="{664384B1-8BAB-48BA-9A4F-BF24173A8EEB}" type="presOf" srcId="{D5A3C7C7-5153-4CFA-B2C5-52F5DAA8A0F6}" destId="{9D46838A-B586-4E74-92ED-45E5CA70D695}" srcOrd="0" destOrd="0" presId="urn:microsoft.com/office/officeart/2005/8/layout/bProcess4"/>
    <dgm:cxn modelId="{91F30DB7-DB99-41B1-9580-E1F29BC97B6C}" type="presOf" srcId="{313F0436-4F02-49A7-B45D-79DC145AF4AA}" destId="{CCE7D3C2-99FD-430E-9F25-6F510FE952E8}" srcOrd="0" destOrd="0" presId="urn:microsoft.com/office/officeart/2005/8/layout/bProcess4"/>
    <dgm:cxn modelId="{F67D00C0-64F7-4A93-8724-A6F1FC48A609}" type="presOf" srcId="{4BBF95A5-68A9-4DF5-9AE1-6219049F3488}" destId="{DD2C713B-4DDF-48F9-8715-2659506D9D4E}" srcOrd="0" destOrd="0" presId="urn:microsoft.com/office/officeart/2005/8/layout/bProcess4"/>
    <dgm:cxn modelId="{9BE006C2-FEF5-4CC8-82A3-447599C43511}" type="presOf" srcId="{330DDF1F-F573-4D6B-9453-5DDFD5396A75}" destId="{5AFED137-8335-429D-B253-03546CBF9B3C}" srcOrd="0" destOrd="0" presId="urn:microsoft.com/office/officeart/2005/8/layout/bProcess4"/>
    <dgm:cxn modelId="{1ED55FC4-F139-4629-A9EE-BF3370251F61}" srcId="{4BBF95A5-68A9-4DF5-9AE1-6219049F3488}" destId="{3968814D-7FBF-4957-8DC8-2FF0062B2DF3}" srcOrd="8" destOrd="0" parTransId="{3C28B32A-5271-4D1A-94F1-DF1ABC590788}" sibTransId="{9C1270FB-1BC3-41CC-83DE-EF3432E6BF0D}"/>
    <dgm:cxn modelId="{442A1DDD-3018-4375-AB84-513CE3044089}" srcId="{4BBF95A5-68A9-4DF5-9AE1-6219049F3488}" destId="{3BA32B5D-9A32-43AF-85B6-957786313498}" srcOrd="2" destOrd="0" parTransId="{7BF98329-67C8-49B7-93C0-09A0C4989DE1}" sibTransId="{240790CF-67B4-4108-88B1-5DD47D2D17E8}"/>
    <dgm:cxn modelId="{F3A69FF7-26B2-40E3-90C0-2F3F15A0B917}" srcId="{4BBF95A5-68A9-4DF5-9AE1-6219049F3488}" destId="{D59C82AB-DA8B-4B19-B456-E21870A52D2D}" srcOrd="5" destOrd="0" parTransId="{B74053D4-3E12-471E-B9D1-2DCA577ADF98}" sibTransId="{D142E456-E7D6-4ED4-8F37-C247FA63EE5D}"/>
    <dgm:cxn modelId="{0CAEE3FB-62C0-4E27-935D-4C88222A98C9}" srcId="{4BBF95A5-68A9-4DF5-9AE1-6219049F3488}" destId="{6FBDB9BE-934F-4465-BB72-B411D3FAFD74}" srcOrd="7" destOrd="0" parTransId="{B2F2BA5E-6285-42DF-B842-EDFF729703D8}" sibTransId="{EDC37967-2187-40A2-BDAB-EEEDA1844273}"/>
    <dgm:cxn modelId="{15D98FCC-B990-496D-BB79-D216C5AB6B89}" type="presParOf" srcId="{DD2C713B-4DDF-48F9-8715-2659506D9D4E}" destId="{FA40D660-BD58-457E-AC61-089E2D7FCDC9}" srcOrd="0" destOrd="0" presId="urn:microsoft.com/office/officeart/2005/8/layout/bProcess4"/>
    <dgm:cxn modelId="{6848B77A-B0C5-4AEF-BC39-82AA1B98C3D1}" type="presParOf" srcId="{FA40D660-BD58-457E-AC61-089E2D7FCDC9}" destId="{D7614B52-59FB-41F6-B4F4-B09A1AE945BE}" srcOrd="0" destOrd="0" presId="urn:microsoft.com/office/officeart/2005/8/layout/bProcess4"/>
    <dgm:cxn modelId="{326E229D-8055-441D-8938-423C73C6EFD4}" type="presParOf" srcId="{FA40D660-BD58-457E-AC61-089E2D7FCDC9}" destId="{DAD6EC55-375C-4BBB-A9C8-272D7F300C39}" srcOrd="1" destOrd="0" presId="urn:microsoft.com/office/officeart/2005/8/layout/bProcess4"/>
    <dgm:cxn modelId="{BC697112-DE37-4F6E-B702-EB6D79D83372}" type="presParOf" srcId="{DD2C713B-4DDF-48F9-8715-2659506D9D4E}" destId="{C331D29A-6355-4023-9A72-6C5F92757899}" srcOrd="1" destOrd="0" presId="urn:microsoft.com/office/officeart/2005/8/layout/bProcess4"/>
    <dgm:cxn modelId="{64AC66D6-AEEA-4470-9608-C3807DFF4B46}" type="presParOf" srcId="{DD2C713B-4DDF-48F9-8715-2659506D9D4E}" destId="{BFD858BE-EF95-4B6D-B199-D5C54878F425}" srcOrd="2" destOrd="0" presId="urn:microsoft.com/office/officeart/2005/8/layout/bProcess4"/>
    <dgm:cxn modelId="{1A6BD2EE-1684-4495-A39A-41CCFCE163B4}" type="presParOf" srcId="{BFD858BE-EF95-4B6D-B199-D5C54878F425}" destId="{B266CBF8-2074-4262-B953-A27E59B5A83C}" srcOrd="0" destOrd="0" presId="urn:microsoft.com/office/officeart/2005/8/layout/bProcess4"/>
    <dgm:cxn modelId="{C6D01BCF-D607-42FC-B5AB-1FAA44BCA7B9}" type="presParOf" srcId="{BFD858BE-EF95-4B6D-B199-D5C54878F425}" destId="{CCE7D3C2-99FD-430E-9F25-6F510FE952E8}" srcOrd="1" destOrd="0" presId="urn:microsoft.com/office/officeart/2005/8/layout/bProcess4"/>
    <dgm:cxn modelId="{E52F0954-299B-43DD-AE78-FEFAF391A8E6}" type="presParOf" srcId="{DD2C713B-4DDF-48F9-8715-2659506D9D4E}" destId="{9D46838A-B586-4E74-92ED-45E5CA70D695}" srcOrd="3" destOrd="0" presId="urn:microsoft.com/office/officeart/2005/8/layout/bProcess4"/>
    <dgm:cxn modelId="{8D67DF21-3BEA-43B3-8969-37219FEA98DD}" type="presParOf" srcId="{DD2C713B-4DDF-48F9-8715-2659506D9D4E}" destId="{00298C08-4365-4603-AE47-2B5CB5340EEC}" srcOrd="4" destOrd="0" presId="urn:microsoft.com/office/officeart/2005/8/layout/bProcess4"/>
    <dgm:cxn modelId="{1C110420-6C87-4304-B83E-D325EB713AE6}" type="presParOf" srcId="{00298C08-4365-4603-AE47-2B5CB5340EEC}" destId="{0548DED0-29E0-4411-94B4-EB7352FCFEDE}" srcOrd="0" destOrd="0" presId="urn:microsoft.com/office/officeart/2005/8/layout/bProcess4"/>
    <dgm:cxn modelId="{5D3925BB-695B-4305-BAEA-D483C0C2C5FA}" type="presParOf" srcId="{00298C08-4365-4603-AE47-2B5CB5340EEC}" destId="{110FBEA8-86A4-4A96-8CE5-A109DF3DA594}" srcOrd="1" destOrd="0" presId="urn:microsoft.com/office/officeart/2005/8/layout/bProcess4"/>
    <dgm:cxn modelId="{B9F7AC33-F465-43E9-927F-B0800754771E}" type="presParOf" srcId="{DD2C713B-4DDF-48F9-8715-2659506D9D4E}" destId="{4167D469-0337-4596-95B9-77AADD9A55B8}" srcOrd="5" destOrd="0" presId="urn:microsoft.com/office/officeart/2005/8/layout/bProcess4"/>
    <dgm:cxn modelId="{DFD8FE2A-710A-42C0-BEF7-1BB10010F13E}" type="presParOf" srcId="{DD2C713B-4DDF-48F9-8715-2659506D9D4E}" destId="{25902477-2CCC-4610-B160-702F2C157D0B}" srcOrd="6" destOrd="0" presId="urn:microsoft.com/office/officeart/2005/8/layout/bProcess4"/>
    <dgm:cxn modelId="{51271DCD-5AAC-4929-97F5-EB82331F0060}" type="presParOf" srcId="{25902477-2CCC-4610-B160-702F2C157D0B}" destId="{48C39690-2C0A-462F-BE3E-9512A6394613}" srcOrd="0" destOrd="0" presId="urn:microsoft.com/office/officeart/2005/8/layout/bProcess4"/>
    <dgm:cxn modelId="{AA02F8CE-8A18-4A5C-A48A-F7E605D4A338}" type="presParOf" srcId="{25902477-2CCC-4610-B160-702F2C157D0B}" destId="{4C2B94D4-D968-4845-B345-259ADC60124F}" srcOrd="1" destOrd="0" presId="urn:microsoft.com/office/officeart/2005/8/layout/bProcess4"/>
    <dgm:cxn modelId="{E2B125EE-7D5F-46E6-A37F-02CEA2CA3689}" type="presParOf" srcId="{DD2C713B-4DDF-48F9-8715-2659506D9D4E}" destId="{EE25F8AA-AB8C-4FAB-AB17-A51FFF57A921}" srcOrd="7" destOrd="0" presId="urn:microsoft.com/office/officeart/2005/8/layout/bProcess4"/>
    <dgm:cxn modelId="{0E348D83-193A-4C1C-896E-E2DF98A871A6}" type="presParOf" srcId="{DD2C713B-4DDF-48F9-8715-2659506D9D4E}" destId="{3E2E78C0-D179-4E66-9C35-A87EAE07981E}" srcOrd="8" destOrd="0" presId="urn:microsoft.com/office/officeart/2005/8/layout/bProcess4"/>
    <dgm:cxn modelId="{11F29E91-DE73-48AA-8C3C-0A57D0F5E8CF}" type="presParOf" srcId="{3E2E78C0-D179-4E66-9C35-A87EAE07981E}" destId="{BD35EF50-215D-4170-BFCE-DC032E6299C2}" srcOrd="0" destOrd="0" presId="urn:microsoft.com/office/officeart/2005/8/layout/bProcess4"/>
    <dgm:cxn modelId="{46AC57B6-3E42-4014-98F6-61DB3979B718}" type="presParOf" srcId="{3E2E78C0-D179-4E66-9C35-A87EAE07981E}" destId="{98A5CFFA-0133-49C0-9DB0-4A4704513CB0}" srcOrd="1" destOrd="0" presId="urn:microsoft.com/office/officeart/2005/8/layout/bProcess4"/>
    <dgm:cxn modelId="{E03E1B5C-FF0F-4CFA-B36E-EAE7D7D4B172}" type="presParOf" srcId="{DD2C713B-4DDF-48F9-8715-2659506D9D4E}" destId="{5AFED137-8335-429D-B253-03546CBF9B3C}" srcOrd="9" destOrd="0" presId="urn:microsoft.com/office/officeart/2005/8/layout/bProcess4"/>
    <dgm:cxn modelId="{592E9AE7-7EB8-45A1-BB1C-F98E23A0EE2F}" type="presParOf" srcId="{DD2C713B-4DDF-48F9-8715-2659506D9D4E}" destId="{37CD2CC0-D446-4541-97E1-6E1D78D09FDC}" srcOrd="10" destOrd="0" presId="urn:microsoft.com/office/officeart/2005/8/layout/bProcess4"/>
    <dgm:cxn modelId="{FDAB1CA3-F37D-4C31-B372-82EDFD7BBE96}" type="presParOf" srcId="{37CD2CC0-D446-4541-97E1-6E1D78D09FDC}" destId="{572FDBC4-78AA-4B84-B165-861CE32891A3}" srcOrd="0" destOrd="0" presId="urn:microsoft.com/office/officeart/2005/8/layout/bProcess4"/>
    <dgm:cxn modelId="{DD376262-EBFE-4AF7-ABAC-8D8AB28B3DD5}" type="presParOf" srcId="{37CD2CC0-D446-4541-97E1-6E1D78D09FDC}" destId="{89D8B586-008C-4C0F-AAE3-EC8D6DAC0756}" srcOrd="1" destOrd="0" presId="urn:microsoft.com/office/officeart/2005/8/layout/bProcess4"/>
    <dgm:cxn modelId="{137BE1C9-DD43-4851-8CF9-8971CC3F084C}" type="presParOf" srcId="{DD2C713B-4DDF-48F9-8715-2659506D9D4E}" destId="{7C014368-B529-4D86-BF35-286C76A4E4CB}" srcOrd="11" destOrd="0" presId="urn:microsoft.com/office/officeart/2005/8/layout/bProcess4"/>
    <dgm:cxn modelId="{9E352947-C239-4019-9C90-6D2B8FD34D07}" type="presParOf" srcId="{DD2C713B-4DDF-48F9-8715-2659506D9D4E}" destId="{88BAE10A-C5E5-452C-B58B-5A4CA7A914C0}" srcOrd="12" destOrd="0" presId="urn:microsoft.com/office/officeart/2005/8/layout/bProcess4"/>
    <dgm:cxn modelId="{ED2F1BEC-A604-428A-A688-C8DD8AB5D291}" type="presParOf" srcId="{88BAE10A-C5E5-452C-B58B-5A4CA7A914C0}" destId="{F6427746-23E9-4DBA-B564-96CE90C866FF}" srcOrd="0" destOrd="0" presId="urn:microsoft.com/office/officeart/2005/8/layout/bProcess4"/>
    <dgm:cxn modelId="{5E1B47C0-383E-4936-8444-F1D323DC60B3}" type="presParOf" srcId="{88BAE10A-C5E5-452C-B58B-5A4CA7A914C0}" destId="{13F62B9B-1990-433F-A2E8-00F5BFAD456B}" srcOrd="1" destOrd="0" presId="urn:microsoft.com/office/officeart/2005/8/layout/bProcess4"/>
    <dgm:cxn modelId="{F14C6A72-A44A-4E16-89A9-B1C45A7D3D83}" type="presParOf" srcId="{DD2C713B-4DDF-48F9-8715-2659506D9D4E}" destId="{D2FB622D-06D8-42B3-BADA-514EEDBA5BFE}" srcOrd="13" destOrd="0" presId="urn:microsoft.com/office/officeart/2005/8/layout/bProcess4"/>
    <dgm:cxn modelId="{9D08C129-5DCA-4D1C-AF86-9F5AC88AF340}" type="presParOf" srcId="{DD2C713B-4DDF-48F9-8715-2659506D9D4E}" destId="{6F22F09F-C280-477B-A606-EAE93555EEC3}" srcOrd="14" destOrd="0" presId="urn:microsoft.com/office/officeart/2005/8/layout/bProcess4"/>
    <dgm:cxn modelId="{70EBF099-02F3-4EAC-9B9A-2CF93D648E50}" type="presParOf" srcId="{6F22F09F-C280-477B-A606-EAE93555EEC3}" destId="{0E3D11A0-3D83-4B4C-9489-6C9B94BDCA2F}" srcOrd="0" destOrd="0" presId="urn:microsoft.com/office/officeart/2005/8/layout/bProcess4"/>
    <dgm:cxn modelId="{9247E83A-D925-45ED-9AD6-CDCA38524933}" type="presParOf" srcId="{6F22F09F-C280-477B-A606-EAE93555EEC3}" destId="{7221D6E4-BB65-443C-95E9-F074476F2D7F}" srcOrd="1" destOrd="0" presId="urn:microsoft.com/office/officeart/2005/8/layout/bProcess4"/>
    <dgm:cxn modelId="{B1609F56-1C4E-4655-B677-E799025A2B28}" type="presParOf" srcId="{DD2C713B-4DDF-48F9-8715-2659506D9D4E}" destId="{CD5184A9-9A64-4565-9FD2-14DA7D7A1125}" srcOrd="15" destOrd="0" presId="urn:microsoft.com/office/officeart/2005/8/layout/bProcess4"/>
    <dgm:cxn modelId="{4CC3CFC6-A90F-491D-81DC-E9794F9CB051}" type="presParOf" srcId="{DD2C713B-4DDF-48F9-8715-2659506D9D4E}" destId="{C2DCA3B2-3073-4AAF-84DE-8940C1C7C357}" srcOrd="16" destOrd="0" presId="urn:microsoft.com/office/officeart/2005/8/layout/bProcess4"/>
    <dgm:cxn modelId="{5D23CF8E-EA46-479D-968D-ED8C698302E8}" type="presParOf" srcId="{C2DCA3B2-3073-4AAF-84DE-8940C1C7C357}" destId="{B45F321F-67E3-4026-A9A6-CAEAC4B27F23}" srcOrd="0" destOrd="0" presId="urn:microsoft.com/office/officeart/2005/8/layout/bProcess4"/>
    <dgm:cxn modelId="{AFC07707-31E0-44EA-A70A-BC693093F92E}" type="presParOf" srcId="{C2DCA3B2-3073-4AAF-84DE-8940C1C7C357}" destId="{1F614A63-B448-4E79-9FA6-8E0E91489091}" srcOrd="1" destOrd="0" presId="urn:microsoft.com/office/officeart/2005/8/layout/bProcess4"/>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31D29A-6355-4023-9A72-6C5F92757899}">
      <dsp:nvSpPr>
        <dsp:cNvPr id="0" name=""/>
        <dsp:cNvSpPr/>
      </dsp:nvSpPr>
      <dsp:spPr>
        <a:xfrm rot="5400000">
          <a:off x="-249478" y="744045"/>
          <a:ext cx="1113305" cy="134775"/>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AD6EC55-375C-4BBB-A9C8-272D7F300C39}">
      <dsp:nvSpPr>
        <dsp:cNvPr id="0" name=""/>
        <dsp:cNvSpPr/>
      </dsp:nvSpPr>
      <dsp:spPr>
        <a:xfrm>
          <a:off x="2759" y="27815"/>
          <a:ext cx="1497508" cy="89850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a:t>Start</a:t>
          </a:r>
        </a:p>
      </dsp:txBody>
      <dsp:txXfrm>
        <a:off x="29075" y="54131"/>
        <a:ext cx="1444876" cy="845873"/>
      </dsp:txXfrm>
    </dsp:sp>
    <dsp:sp modelId="{9D46838A-B586-4E74-92ED-45E5CA70D695}">
      <dsp:nvSpPr>
        <dsp:cNvPr id="0" name=""/>
        <dsp:cNvSpPr/>
      </dsp:nvSpPr>
      <dsp:spPr>
        <a:xfrm rot="5400000">
          <a:off x="-249478" y="1867177"/>
          <a:ext cx="1113305" cy="134775"/>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CE7D3C2-99FD-430E-9F25-6F510FE952E8}">
      <dsp:nvSpPr>
        <dsp:cNvPr id="0" name=""/>
        <dsp:cNvSpPr/>
      </dsp:nvSpPr>
      <dsp:spPr>
        <a:xfrm>
          <a:off x="2759" y="1150947"/>
          <a:ext cx="1497508" cy="89850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a:t>Convert to Lowercase</a:t>
          </a:r>
        </a:p>
      </dsp:txBody>
      <dsp:txXfrm>
        <a:off x="29075" y="1177263"/>
        <a:ext cx="1444876" cy="845873"/>
      </dsp:txXfrm>
    </dsp:sp>
    <dsp:sp modelId="{4167D469-0337-4596-95B9-77AADD9A55B8}">
      <dsp:nvSpPr>
        <dsp:cNvPr id="0" name=""/>
        <dsp:cNvSpPr/>
      </dsp:nvSpPr>
      <dsp:spPr>
        <a:xfrm>
          <a:off x="312087" y="2428742"/>
          <a:ext cx="1981860" cy="134775"/>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10FBEA8-86A4-4A96-8CE5-A109DF3DA594}">
      <dsp:nvSpPr>
        <dsp:cNvPr id="0" name=""/>
        <dsp:cNvSpPr/>
      </dsp:nvSpPr>
      <dsp:spPr>
        <a:xfrm>
          <a:off x="2759" y="2274078"/>
          <a:ext cx="1497508" cy="89850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a:t>Remove URL</a:t>
          </a:r>
        </a:p>
      </dsp:txBody>
      <dsp:txXfrm>
        <a:off x="29075" y="2300394"/>
        <a:ext cx="1444876" cy="845873"/>
      </dsp:txXfrm>
    </dsp:sp>
    <dsp:sp modelId="{EE25F8AA-AB8C-4FAB-AB17-A51FFF57A921}">
      <dsp:nvSpPr>
        <dsp:cNvPr id="0" name=""/>
        <dsp:cNvSpPr/>
      </dsp:nvSpPr>
      <dsp:spPr>
        <a:xfrm rot="16200000">
          <a:off x="1742207" y="1867177"/>
          <a:ext cx="1113305" cy="134775"/>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C2B94D4-D968-4845-B345-259ADC60124F}">
      <dsp:nvSpPr>
        <dsp:cNvPr id="0" name=""/>
        <dsp:cNvSpPr/>
      </dsp:nvSpPr>
      <dsp:spPr>
        <a:xfrm>
          <a:off x="1994445" y="2274078"/>
          <a:ext cx="1497508" cy="898505"/>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a:t>Remove Emojis and Emotiocons</a:t>
          </a:r>
        </a:p>
      </dsp:txBody>
      <dsp:txXfrm>
        <a:off x="2020761" y="2300394"/>
        <a:ext cx="1444876" cy="845873"/>
      </dsp:txXfrm>
    </dsp:sp>
    <dsp:sp modelId="{5AFED137-8335-429D-B253-03546CBF9B3C}">
      <dsp:nvSpPr>
        <dsp:cNvPr id="0" name=""/>
        <dsp:cNvSpPr/>
      </dsp:nvSpPr>
      <dsp:spPr>
        <a:xfrm rot="16200000">
          <a:off x="1742207" y="744045"/>
          <a:ext cx="1113305" cy="134775"/>
        </a:xfrm>
        <a:prstGeom prst="rect">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A5CFFA-0133-49C0-9DB0-4A4704513CB0}">
      <dsp:nvSpPr>
        <dsp:cNvPr id="0" name=""/>
        <dsp:cNvSpPr/>
      </dsp:nvSpPr>
      <dsp:spPr>
        <a:xfrm>
          <a:off x="1994445" y="1150947"/>
          <a:ext cx="1497508" cy="89850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Remove newline characters and extraneous whitespaces</a:t>
          </a:r>
        </a:p>
      </dsp:txBody>
      <dsp:txXfrm>
        <a:off x="2020761" y="1177263"/>
        <a:ext cx="1444876" cy="845873"/>
      </dsp:txXfrm>
    </dsp:sp>
    <dsp:sp modelId="{7C014368-B529-4D86-BF35-286C76A4E4CB}">
      <dsp:nvSpPr>
        <dsp:cNvPr id="0" name=""/>
        <dsp:cNvSpPr/>
      </dsp:nvSpPr>
      <dsp:spPr>
        <a:xfrm>
          <a:off x="2303773" y="182479"/>
          <a:ext cx="1981860" cy="134775"/>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9D8B586-008C-4C0F-AAE3-EC8D6DAC0756}">
      <dsp:nvSpPr>
        <dsp:cNvPr id="0" name=""/>
        <dsp:cNvSpPr/>
      </dsp:nvSpPr>
      <dsp:spPr>
        <a:xfrm>
          <a:off x="1994445" y="27815"/>
          <a:ext cx="1497508" cy="89850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a:t>Tokenize</a:t>
          </a:r>
        </a:p>
      </dsp:txBody>
      <dsp:txXfrm>
        <a:off x="2020761" y="54131"/>
        <a:ext cx="1444876" cy="845873"/>
      </dsp:txXfrm>
    </dsp:sp>
    <dsp:sp modelId="{D2FB622D-06D8-42B3-BADA-514EEDBA5BFE}">
      <dsp:nvSpPr>
        <dsp:cNvPr id="0" name=""/>
        <dsp:cNvSpPr/>
      </dsp:nvSpPr>
      <dsp:spPr>
        <a:xfrm rot="5400000">
          <a:off x="3733894" y="744045"/>
          <a:ext cx="1113305" cy="134775"/>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3F62B9B-1990-433F-A2E8-00F5BFAD456B}">
      <dsp:nvSpPr>
        <dsp:cNvPr id="0" name=""/>
        <dsp:cNvSpPr/>
      </dsp:nvSpPr>
      <dsp:spPr>
        <a:xfrm>
          <a:off x="3986132" y="27815"/>
          <a:ext cx="1497508" cy="89850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a:t>Remove Stopwords and Punctuations</a:t>
          </a:r>
        </a:p>
      </dsp:txBody>
      <dsp:txXfrm>
        <a:off x="4012448" y="54131"/>
        <a:ext cx="1444876" cy="845873"/>
      </dsp:txXfrm>
    </dsp:sp>
    <dsp:sp modelId="{CD5184A9-9A64-4565-9FD2-14DA7D7A1125}">
      <dsp:nvSpPr>
        <dsp:cNvPr id="0" name=""/>
        <dsp:cNvSpPr/>
      </dsp:nvSpPr>
      <dsp:spPr>
        <a:xfrm rot="5400000">
          <a:off x="3733894" y="1867177"/>
          <a:ext cx="1113305" cy="134775"/>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221D6E4-BB65-443C-95E9-F074476F2D7F}">
      <dsp:nvSpPr>
        <dsp:cNvPr id="0" name=""/>
        <dsp:cNvSpPr/>
      </dsp:nvSpPr>
      <dsp:spPr>
        <a:xfrm>
          <a:off x="3986132" y="1150947"/>
          <a:ext cx="1497508" cy="89850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a:t>Lemmatization</a:t>
          </a:r>
        </a:p>
      </dsp:txBody>
      <dsp:txXfrm>
        <a:off x="4012448" y="1177263"/>
        <a:ext cx="1444876" cy="845873"/>
      </dsp:txXfrm>
    </dsp:sp>
    <dsp:sp modelId="{1F614A63-B448-4E79-9FA6-8E0E91489091}">
      <dsp:nvSpPr>
        <dsp:cNvPr id="0" name=""/>
        <dsp:cNvSpPr/>
      </dsp:nvSpPr>
      <dsp:spPr>
        <a:xfrm>
          <a:off x="3986132" y="2274078"/>
          <a:ext cx="1497508" cy="898505"/>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a:t>Stop</a:t>
          </a:r>
        </a:p>
      </dsp:txBody>
      <dsp:txXfrm>
        <a:off x="4012448" y="2300394"/>
        <a:ext cx="1444876" cy="84587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228850" y="685800"/>
            <a:ext cx="2400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1470124" y="1626250"/>
            <a:ext cx="18443377" cy="59039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dt" idx="10"/>
          </p:nvPr>
        </p:nvSpPr>
        <p:spPr>
          <a:xfrm>
            <a:off x="1470124" y="28310778"/>
            <a:ext cx="4811316" cy="162624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ftr" idx="11"/>
          </p:nvPr>
        </p:nvSpPr>
        <p:spPr>
          <a:xfrm>
            <a:off x="7083326" y="28310778"/>
            <a:ext cx="7216973" cy="162624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sldNum" idx="12"/>
          </p:nvPr>
        </p:nvSpPr>
        <p:spPr>
          <a:xfrm>
            <a:off x="15102185" y="28310778"/>
            <a:ext cx="4811316" cy="162624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1470124" y="1626250"/>
            <a:ext cx="18443377" cy="59039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1001523" y="8599815"/>
            <a:ext cx="19380578" cy="1844337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39"/>
              </a:spcBef>
              <a:spcAft>
                <a:spcPts val="0"/>
              </a:spcAft>
              <a:buClr>
                <a:schemeClr val="dk1"/>
              </a:buClr>
              <a:buSzPts val="1800"/>
              <a:buChar char="•"/>
              <a:defRPr/>
            </a:lvl1pPr>
            <a:lvl2pPr marL="914400" lvl="1" indent="-342900" algn="l">
              <a:lnSpc>
                <a:spcPct val="90000"/>
              </a:lnSpc>
              <a:spcBef>
                <a:spcPts val="1169"/>
              </a:spcBef>
              <a:spcAft>
                <a:spcPts val="0"/>
              </a:spcAft>
              <a:buClr>
                <a:schemeClr val="dk1"/>
              </a:buClr>
              <a:buSzPts val="1800"/>
              <a:buChar char="•"/>
              <a:defRPr/>
            </a:lvl2pPr>
            <a:lvl3pPr marL="1371600" lvl="2" indent="-342900" algn="l">
              <a:lnSpc>
                <a:spcPct val="90000"/>
              </a:lnSpc>
              <a:spcBef>
                <a:spcPts val="1169"/>
              </a:spcBef>
              <a:spcAft>
                <a:spcPts val="0"/>
              </a:spcAft>
              <a:buClr>
                <a:schemeClr val="dk1"/>
              </a:buClr>
              <a:buSzPts val="1800"/>
              <a:buChar char="•"/>
              <a:defRPr/>
            </a:lvl3pPr>
            <a:lvl4pPr marL="1828800" lvl="3" indent="-342900" algn="l">
              <a:lnSpc>
                <a:spcPct val="90000"/>
              </a:lnSpc>
              <a:spcBef>
                <a:spcPts val="1169"/>
              </a:spcBef>
              <a:spcAft>
                <a:spcPts val="0"/>
              </a:spcAft>
              <a:buClr>
                <a:schemeClr val="dk1"/>
              </a:buClr>
              <a:buSzPts val="1800"/>
              <a:buChar char="•"/>
              <a:defRPr/>
            </a:lvl4pPr>
            <a:lvl5pPr marL="2286000" lvl="4" indent="-342900" algn="l">
              <a:lnSpc>
                <a:spcPct val="90000"/>
              </a:lnSpc>
              <a:spcBef>
                <a:spcPts val="1169"/>
              </a:spcBef>
              <a:spcAft>
                <a:spcPts val="0"/>
              </a:spcAft>
              <a:buClr>
                <a:schemeClr val="dk1"/>
              </a:buClr>
              <a:buSzPts val="1800"/>
              <a:buChar char="•"/>
              <a:defRPr/>
            </a:lvl5pPr>
            <a:lvl6pPr marL="2743200" lvl="5" indent="-342900" algn="l">
              <a:lnSpc>
                <a:spcPct val="90000"/>
              </a:lnSpc>
              <a:spcBef>
                <a:spcPts val="1169"/>
              </a:spcBef>
              <a:spcAft>
                <a:spcPts val="0"/>
              </a:spcAft>
              <a:buClr>
                <a:schemeClr val="dk1"/>
              </a:buClr>
              <a:buSzPts val="1800"/>
              <a:buChar char="•"/>
              <a:defRPr/>
            </a:lvl6pPr>
            <a:lvl7pPr marL="3200400" lvl="6" indent="-342900" algn="l">
              <a:lnSpc>
                <a:spcPct val="90000"/>
              </a:lnSpc>
              <a:spcBef>
                <a:spcPts val="1169"/>
              </a:spcBef>
              <a:spcAft>
                <a:spcPts val="0"/>
              </a:spcAft>
              <a:buClr>
                <a:schemeClr val="dk1"/>
              </a:buClr>
              <a:buSzPts val="1800"/>
              <a:buChar char="•"/>
              <a:defRPr/>
            </a:lvl7pPr>
            <a:lvl8pPr marL="3657600" lvl="7" indent="-342900" algn="l">
              <a:lnSpc>
                <a:spcPct val="90000"/>
              </a:lnSpc>
              <a:spcBef>
                <a:spcPts val="1169"/>
              </a:spcBef>
              <a:spcAft>
                <a:spcPts val="0"/>
              </a:spcAft>
              <a:buClr>
                <a:schemeClr val="dk1"/>
              </a:buClr>
              <a:buSzPts val="1800"/>
              <a:buChar char="•"/>
              <a:defRPr/>
            </a:lvl8pPr>
            <a:lvl9pPr marL="4114800" lvl="8" indent="-342900" algn="l">
              <a:lnSpc>
                <a:spcPct val="90000"/>
              </a:lnSpc>
              <a:spcBef>
                <a:spcPts val="1169"/>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1470124" y="28310778"/>
            <a:ext cx="4811316" cy="162624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7083326" y="28310778"/>
            <a:ext cx="7216973" cy="162624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15102185" y="28310778"/>
            <a:ext cx="4811316" cy="162624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665305" y="12263596"/>
            <a:ext cx="25885550" cy="46108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4690031" y="7786400"/>
            <a:ext cx="25885550" cy="1356523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39"/>
              </a:spcBef>
              <a:spcAft>
                <a:spcPts val="0"/>
              </a:spcAft>
              <a:buClr>
                <a:schemeClr val="dk1"/>
              </a:buClr>
              <a:buSzPts val="1800"/>
              <a:buChar char="•"/>
              <a:defRPr/>
            </a:lvl1pPr>
            <a:lvl2pPr marL="914400" lvl="1" indent="-342900" algn="l">
              <a:lnSpc>
                <a:spcPct val="90000"/>
              </a:lnSpc>
              <a:spcBef>
                <a:spcPts val="1169"/>
              </a:spcBef>
              <a:spcAft>
                <a:spcPts val="0"/>
              </a:spcAft>
              <a:buClr>
                <a:schemeClr val="dk1"/>
              </a:buClr>
              <a:buSzPts val="1800"/>
              <a:buChar char="•"/>
              <a:defRPr/>
            </a:lvl2pPr>
            <a:lvl3pPr marL="1371600" lvl="2" indent="-342900" algn="l">
              <a:lnSpc>
                <a:spcPct val="90000"/>
              </a:lnSpc>
              <a:spcBef>
                <a:spcPts val="1169"/>
              </a:spcBef>
              <a:spcAft>
                <a:spcPts val="0"/>
              </a:spcAft>
              <a:buClr>
                <a:schemeClr val="dk1"/>
              </a:buClr>
              <a:buSzPts val="1800"/>
              <a:buChar char="•"/>
              <a:defRPr/>
            </a:lvl3pPr>
            <a:lvl4pPr marL="1828800" lvl="3" indent="-342900" algn="l">
              <a:lnSpc>
                <a:spcPct val="90000"/>
              </a:lnSpc>
              <a:spcBef>
                <a:spcPts val="1169"/>
              </a:spcBef>
              <a:spcAft>
                <a:spcPts val="0"/>
              </a:spcAft>
              <a:buClr>
                <a:schemeClr val="dk1"/>
              </a:buClr>
              <a:buSzPts val="1800"/>
              <a:buChar char="•"/>
              <a:defRPr/>
            </a:lvl4pPr>
            <a:lvl5pPr marL="2286000" lvl="4" indent="-342900" algn="l">
              <a:lnSpc>
                <a:spcPct val="90000"/>
              </a:lnSpc>
              <a:spcBef>
                <a:spcPts val="1169"/>
              </a:spcBef>
              <a:spcAft>
                <a:spcPts val="0"/>
              </a:spcAft>
              <a:buClr>
                <a:schemeClr val="dk1"/>
              </a:buClr>
              <a:buSzPts val="1800"/>
              <a:buChar char="•"/>
              <a:defRPr/>
            </a:lvl5pPr>
            <a:lvl6pPr marL="2743200" lvl="5" indent="-342900" algn="l">
              <a:lnSpc>
                <a:spcPct val="90000"/>
              </a:lnSpc>
              <a:spcBef>
                <a:spcPts val="1169"/>
              </a:spcBef>
              <a:spcAft>
                <a:spcPts val="0"/>
              </a:spcAft>
              <a:buClr>
                <a:schemeClr val="dk1"/>
              </a:buClr>
              <a:buSzPts val="1800"/>
              <a:buChar char="•"/>
              <a:defRPr/>
            </a:lvl6pPr>
            <a:lvl7pPr marL="3200400" lvl="6" indent="-342900" algn="l">
              <a:lnSpc>
                <a:spcPct val="90000"/>
              </a:lnSpc>
              <a:spcBef>
                <a:spcPts val="1169"/>
              </a:spcBef>
              <a:spcAft>
                <a:spcPts val="0"/>
              </a:spcAft>
              <a:buClr>
                <a:schemeClr val="dk1"/>
              </a:buClr>
              <a:buSzPts val="1800"/>
              <a:buChar char="•"/>
              <a:defRPr/>
            </a:lvl7pPr>
            <a:lvl8pPr marL="3657600" lvl="7" indent="-342900" algn="l">
              <a:lnSpc>
                <a:spcPct val="90000"/>
              </a:lnSpc>
              <a:spcBef>
                <a:spcPts val="1169"/>
              </a:spcBef>
              <a:spcAft>
                <a:spcPts val="0"/>
              </a:spcAft>
              <a:buClr>
                <a:schemeClr val="dk1"/>
              </a:buClr>
              <a:buSzPts val="1800"/>
              <a:buChar char="•"/>
              <a:defRPr/>
            </a:lvl8pPr>
            <a:lvl9pPr marL="4114800" lvl="8" indent="-342900" algn="l">
              <a:lnSpc>
                <a:spcPct val="90000"/>
              </a:lnSpc>
              <a:spcBef>
                <a:spcPts val="1169"/>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1470124" y="28310778"/>
            <a:ext cx="4811316" cy="162624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7083326" y="28310778"/>
            <a:ext cx="7216973" cy="162624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15102185" y="28310778"/>
            <a:ext cx="4811316" cy="162624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1603772" y="4998932"/>
            <a:ext cx="18176081" cy="10634216"/>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4031"/>
              <a:buFont typeface="Calibri"/>
              <a:buNone/>
              <a:defRPr sz="1403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subTitle" idx="1"/>
          </p:nvPr>
        </p:nvSpPr>
        <p:spPr>
          <a:xfrm>
            <a:off x="2672953" y="16043244"/>
            <a:ext cx="16037719" cy="737465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2339"/>
              </a:spcBef>
              <a:spcAft>
                <a:spcPts val="0"/>
              </a:spcAft>
              <a:buClr>
                <a:schemeClr val="dk1"/>
              </a:buClr>
              <a:buSzPts val="5612"/>
              <a:buNone/>
              <a:defRPr sz="5612"/>
            </a:lvl1pPr>
            <a:lvl2pPr lvl="1" algn="ctr">
              <a:lnSpc>
                <a:spcPct val="90000"/>
              </a:lnSpc>
              <a:spcBef>
                <a:spcPts val="1169"/>
              </a:spcBef>
              <a:spcAft>
                <a:spcPts val="0"/>
              </a:spcAft>
              <a:buClr>
                <a:schemeClr val="dk1"/>
              </a:buClr>
              <a:buSzPts val="4677"/>
              <a:buNone/>
              <a:defRPr sz="4677"/>
            </a:lvl2pPr>
            <a:lvl3pPr lvl="2" algn="ctr">
              <a:lnSpc>
                <a:spcPct val="90000"/>
              </a:lnSpc>
              <a:spcBef>
                <a:spcPts val="1169"/>
              </a:spcBef>
              <a:spcAft>
                <a:spcPts val="0"/>
              </a:spcAft>
              <a:buClr>
                <a:schemeClr val="dk1"/>
              </a:buClr>
              <a:buSzPts val="4209"/>
              <a:buNone/>
              <a:defRPr sz="4209"/>
            </a:lvl3pPr>
            <a:lvl4pPr lvl="3" algn="ctr">
              <a:lnSpc>
                <a:spcPct val="90000"/>
              </a:lnSpc>
              <a:spcBef>
                <a:spcPts val="1169"/>
              </a:spcBef>
              <a:spcAft>
                <a:spcPts val="0"/>
              </a:spcAft>
              <a:buClr>
                <a:schemeClr val="dk1"/>
              </a:buClr>
              <a:buSzPts val="3742"/>
              <a:buNone/>
              <a:defRPr sz="3741"/>
            </a:lvl4pPr>
            <a:lvl5pPr lvl="4" algn="ctr">
              <a:lnSpc>
                <a:spcPct val="90000"/>
              </a:lnSpc>
              <a:spcBef>
                <a:spcPts val="1169"/>
              </a:spcBef>
              <a:spcAft>
                <a:spcPts val="0"/>
              </a:spcAft>
              <a:buClr>
                <a:schemeClr val="dk1"/>
              </a:buClr>
              <a:buSzPts val="3742"/>
              <a:buNone/>
              <a:defRPr sz="3741"/>
            </a:lvl5pPr>
            <a:lvl6pPr lvl="5" algn="ctr">
              <a:lnSpc>
                <a:spcPct val="90000"/>
              </a:lnSpc>
              <a:spcBef>
                <a:spcPts val="1169"/>
              </a:spcBef>
              <a:spcAft>
                <a:spcPts val="0"/>
              </a:spcAft>
              <a:buClr>
                <a:schemeClr val="dk1"/>
              </a:buClr>
              <a:buSzPts val="3742"/>
              <a:buNone/>
              <a:defRPr sz="3741"/>
            </a:lvl6pPr>
            <a:lvl7pPr lvl="6" algn="ctr">
              <a:lnSpc>
                <a:spcPct val="90000"/>
              </a:lnSpc>
              <a:spcBef>
                <a:spcPts val="1169"/>
              </a:spcBef>
              <a:spcAft>
                <a:spcPts val="0"/>
              </a:spcAft>
              <a:buClr>
                <a:schemeClr val="dk1"/>
              </a:buClr>
              <a:buSzPts val="3742"/>
              <a:buNone/>
              <a:defRPr sz="3741"/>
            </a:lvl7pPr>
            <a:lvl8pPr lvl="7" algn="ctr">
              <a:lnSpc>
                <a:spcPct val="90000"/>
              </a:lnSpc>
              <a:spcBef>
                <a:spcPts val="1169"/>
              </a:spcBef>
              <a:spcAft>
                <a:spcPts val="0"/>
              </a:spcAft>
              <a:buClr>
                <a:schemeClr val="dk1"/>
              </a:buClr>
              <a:buSzPts val="3742"/>
              <a:buNone/>
              <a:defRPr sz="3741"/>
            </a:lvl8pPr>
            <a:lvl9pPr lvl="8" algn="ctr">
              <a:lnSpc>
                <a:spcPct val="90000"/>
              </a:lnSpc>
              <a:spcBef>
                <a:spcPts val="1169"/>
              </a:spcBef>
              <a:spcAft>
                <a:spcPts val="0"/>
              </a:spcAft>
              <a:buClr>
                <a:schemeClr val="dk1"/>
              </a:buClr>
              <a:buSzPts val="3742"/>
              <a:buNone/>
              <a:defRPr sz="3741"/>
            </a:lvl9pPr>
          </a:lstStyle>
          <a:p>
            <a:endParaRPr/>
          </a:p>
        </p:txBody>
      </p:sp>
      <p:sp>
        <p:nvSpPr>
          <p:cNvPr id="19" name="Google Shape;19;p3"/>
          <p:cNvSpPr txBox="1">
            <a:spLocks noGrp="1"/>
          </p:cNvSpPr>
          <p:nvPr>
            <p:ph type="dt" idx="10"/>
          </p:nvPr>
        </p:nvSpPr>
        <p:spPr>
          <a:xfrm>
            <a:off x="1470124" y="28310778"/>
            <a:ext cx="4811316" cy="162624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7083326" y="28310778"/>
            <a:ext cx="7216973" cy="162624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15102185" y="28310778"/>
            <a:ext cx="4811316" cy="162624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1470124" y="1626250"/>
            <a:ext cx="18443377" cy="59039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1470124" y="8131215"/>
            <a:ext cx="18443377" cy="1938057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39"/>
              </a:spcBef>
              <a:spcAft>
                <a:spcPts val="0"/>
              </a:spcAft>
              <a:buClr>
                <a:schemeClr val="dk1"/>
              </a:buClr>
              <a:buSzPts val="1800"/>
              <a:buChar char="•"/>
              <a:defRPr/>
            </a:lvl1pPr>
            <a:lvl2pPr marL="914400" lvl="1" indent="-342900" algn="l">
              <a:lnSpc>
                <a:spcPct val="90000"/>
              </a:lnSpc>
              <a:spcBef>
                <a:spcPts val="1169"/>
              </a:spcBef>
              <a:spcAft>
                <a:spcPts val="0"/>
              </a:spcAft>
              <a:buClr>
                <a:schemeClr val="dk1"/>
              </a:buClr>
              <a:buSzPts val="1800"/>
              <a:buChar char="•"/>
              <a:defRPr/>
            </a:lvl2pPr>
            <a:lvl3pPr marL="1371600" lvl="2" indent="-342900" algn="l">
              <a:lnSpc>
                <a:spcPct val="90000"/>
              </a:lnSpc>
              <a:spcBef>
                <a:spcPts val="1169"/>
              </a:spcBef>
              <a:spcAft>
                <a:spcPts val="0"/>
              </a:spcAft>
              <a:buClr>
                <a:schemeClr val="dk1"/>
              </a:buClr>
              <a:buSzPts val="1800"/>
              <a:buChar char="•"/>
              <a:defRPr/>
            </a:lvl3pPr>
            <a:lvl4pPr marL="1828800" lvl="3" indent="-342900" algn="l">
              <a:lnSpc>
                <a:spcPct val="90000"/>
              </a:lnSpc>
              <a:spcBef>
                <a:spcPts val="1169"/>
              </a:spcBef>
              <a:spcAft>
                <a:spcPts val="0"/>
              </a:spcAft>
              <a:buClr>
                <a:schemeClr val="dk1"/>
              </a:buClr>
              <a:buSzPts val="1800"/>
              <a:buChar char="•"/>
              <a:defRPr/>
            </a:lvl4pPr>
            <a:lvl5pPr marL="2286000" lvl="4" indent="-342900" algn="l">
              <a:lnSpc>
                <a:spcPct val="90000"/>
              </a:lnSpc>
              <a:spcBef>
                <a:spcPts val="1169"/>
              </a:spcBef>
              <a:spcAft>
                <a:spcPts val="0"/>
              </a:spcAft>
              <a:buClr>
                <a:schemeClr val="dk1"/>
              </a:buClr>
              <a:buSzPts val="1800"/>
              <a:buChar char="•"/>
              <a:defRPr/>
            </a:lvl5pPr>
            <a:lvl6pPr marL="2743200" lvl="5" indent="-342900" algn="l">
              <a:lnSpc>
                <a:spcPct val="90000"/>
              </a:lnSpc>
              <a:spcBef>
                <a:spcPts val="1169"/>
              </a:spcBef>
              <a:spcAft>
                <a:spcPts val="0"/>
              </a:spcAft>
              <a:buClr>
                <a:schemeClr val="dk1"/>
              </a:buClr>
              <a:buSzPts val="1800"/>
              <a:buChar char="•"/>
              <a:defRPr/>
            </a:lvl6pPr>
            <a:lvl7pPr marL="3200400" lvl="6" indent="-342900" algn="l">
              <a:lnSpc>
                <a:spcPct val="90000"/>
              </a:lnSpc>
              <a:spcBef>
                <a:spcPts val="1169"/>
              </a:spcBef>
              <a:spcAft>
                <a:spcPts val="0"/>
              </a:spcAft>
              <a:buClr>
                <a:schemeClr val="dk1"/>
              </a:buClr>
              <a:buSzPts val="1800"/>
              <a:buChar char="•"/>
              <a:defRPr/>
            </a:lvl7pPr>
            <a:lvl8pPr marL="3657600" lvl="7" indent="-342900" algn="l">
              <a:lnSpc>
                <a:spcPct val="90000"/>
              </a:lnSpc>
              <a:spcBef>
                <a:spcPts val="1169"/>
              </a:spcBef>
              <a:spcAft>
                <a:spcPts val="0"/>
              </a:spcAft>
              <a:buClr>
                <a:schemeClr val="dk1"/>
              </a:buClr>
              <a:buSzPts val="1800"/>
              <a:buChar char="•"/>
              <a:defRPr/>
            </a:lvl8pPr>
            <a:lvl9pPr marL="4114800" lvl="8" indent="-342900" algn="l">
              <a:lnSpc>
                <a:spcPct val="90000"/>
              </a:lnSpc>
              <a:spcBef>
                <a:spcPts val="1169"/>
              </a:spcBef>
              <a:spcAft>
                <a:spcPts val="0"/>
              </a:spcAft>
              <a:buClr>
                <a:schemeClr val="dk1"/>
              </a:buClr>
              <a:buSzPts val="1800"/>
              <a:buChar char="•"/>
              <a:defRPr/>
            </a:lvl9pPr>
          </a:lstStyle>
          <a:p>
            <a:endParaRPr/>
          </a:p>
        </p:txBody>
      </p:sp>
      <p:sp>
        <p:nvSpPr>
          <p:cNvPr id="25" name="Google Shape;25;p4"/>
          <p:cNvSpPr txBox="1">
            <a:spLocks noGrp="1"/>
          </p:cNvSpPr>
          <p:nvPr>
            <p:ph type="dt" idx="10"/>
          </p:nvPr>
        </p:nvSpPr>
        <p:spPr>
          <a:xfrm>
            <a:off x="1470124" y="28310778"/>
            <a:ext cx="4811316" cy="162624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7083326" y="28310778"/>
            <a:ext cx="7216973" cy="162624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15102185" y="28310778"/>
            <a:ext cx="4811316" cy="162624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1458988" y="7615069"/>
            <a:ext cx="18443377" cy="1270590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4031"/>
              <a:buFont typeface="Calibri"/>
              <a:buNone/>
              <a:defRPr sz="1403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1458988" y="20441178"/>
            <a:ext cx="18443377" cy="668173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339"/>
              </a:spcBef>
              <a:spcAft>
                <a:spcPts val="0"/>
              </a:spcAft>
              <a:buClr>
                <a:schemeClr val="dk1"/>
              </a:buClr>
              <a:buSzPts val="5612"/>
              <a:buNone/>
              <a:defRPr sz="5612">
                <a:solidFill>
                  <a:schemeClr val="dk1"/>
                </a:solidFill>
              </a:defRPr>
            </a:lvl1pPr>
            <a:lvl2pPr marL="914400" lvl="1" indent="-228600" algn="l">
              <a:lnSpc>
                <a:spcPct val="90000"/>
              </a:lnSpc>
              <a:spcBef>
                <a:spcPts val="1169"/>
              </a:spcBef>
              <a:spcAft>
                <a:spcPts val="0"/>
              </a:spcAft>
              <a:buClr>
                <a:srgbClr val="888888"/>
              </a:buClr>
              <a:buSzPts val="4677"/>
              <a:buNone/>
              <a:defRPr sz="4677">
                <a:solidFill>
                  <a:srgbClr val="888888"/>
                </a:solidFill>
              </a:defRPr>
            </a:lvl2pPr>
            <a:lvl3pPr marL="1371600" lvl="2" indent="-228600" algn="l">
              <a:lnSpc>
                <a:spcPct val="90000"/>
              </a:lnSpc>
              <a:spcBef>
                <a:spcPts val="1169"/>
              </a:spcBef>
              <a:spcAft>
                <a:spcPts val="0"/>
              </a:spcAft>
              <a:buClr>
                <a:srgbClr val="888888"/>
              </a:buClr>
              <a:buSzPts val="4209"/>
              <a:buNone/>
              <a:defRPr sz="4209">
                <a:solidFill>
                  <a:srgbClr val="888888"/>
                </a:solidFill>
              </a:defRPr>
            </a:lvl3pPr>
            <a:lvl4pPr marL="1828800" lvl="3" indent="-228600" algn="l">
              <a:lnSpc>
                <a:spcPct val="90000"/>
              </a:lnSpc>
              <a:spcBef>
                <a:spcPts val="1169"/>
              </a:spcBef>
              <a:spcAft>
                <a:spcPts val="0"/>
              </a:spcAft>
              <a:buClr>
                <a:srgbClr val="888888"/>
              </a:buClr>
              <a:buSzPts val="3742"/>
              <a:buNone/>
              <a:defRPr sz="3741">
                <a:solidFill>
                  <a:srgbClr val="888888"/>
                </a:solidFill>
              </a:defRPr>
            </a:lvl4pPr>
            <a:lvl5pPr marL="2286000" lvl="4" indent="-228600" algn="l">
              <a:lnSpc>
                <a:spcPct val="90000"/>
              </a:lnSpc>
              <a:spcBef>
                <a:spcPts val="1169"/>
              </a:spcBef>
              <a:spcAft>
                <a:spcPts val="0"/>
              </a:spcAft>
              <a:buClr>
                <a:srgbClr val="888888"/>
              </a:buClr>
              <a:buSzPts val="3742"/>
              <a:buNone/>
              <a:defRPr sz="3741">
                <a:solidFill>
                  <a:srgbClr val="888888"/>
                </a:solidFill>
              </a:defRPr>
            </a:lvl5pPr>
            <a:lvl6pPr marL="2743200" lvl="5" indent="-228600" algn="l">
              <a:lnSpc>
                <a:spcPct val="90000"/>
              </a:lnSpc>
              <a:spcBef>
                <a:spcPts val="1169"/>
              </a:spcBef>
              <a:spcAft>
                <a:spcPts val="0"/>
              </a:spcAft>
              <a:buClr>
                <a:srgbClr val="888888"/>
              </a:buClr>
              <a:buSzPts val="3742"/>
              <a:buNone/>
              <a:defRPr sz="3741">
                <a:solidFill>
                  <a:srgbClr val="888888"/>
                </a:solidFill>
              </a:defRPr>
            </a:lvl6pPr>
            <a:lvl7pPr marL="3200400" lvl="6" indent="-228600" algn="l">
              <a:lnSpc>
                <a:spcPct val="90000"/>
              </a:lnSpc>
              <a:spcBef>
                <a:spcPts val="1169"/>
              </a:spcBef>
              <a:spcAft>
                <a:spcPts val="0"/>
              </a:spcAft>
              <a:buClr>
                <a:srgbClr val="888888"/>
              </a:buClr>
              <a:buSzPts val="3742"/>
              <a:buNone/>
              <a:defRPr sz="3741">
                <a:solidFill>
                  <a:srgbClr val="888888"/>
                </a:solidFill>
              </a:defRPr>
            </a:lvl7pPr>
            <a:lvl8pPr marL="3657600" lvl="7" indent="-228600" algn="l">
              <a:lnSpc>
                <a:spcPct val="90000"/>
              </a:lnSpc>
              <a:spcBef>
                <a:spcPts val="1169"/>
              </a:spcBef>
              <a:spcAft>
                <a:spcPts val="0"/>
              </a:spcAft>
              <a:buClr>
                <a:srgbClr val="888888"/>
              </a:buClr>
              <a:buSzPts val="3742"/>
              <a:buNone/>
              <a:defRPr sz="3741">
                <a:solidFill>
                  <a:srgbClr val="888888"/>
                </a:solidFill>
              </a:defRPr>
            </a:lvl8pPr>
            <a:lvl9pPr marL="4114800" lvl="8" indent="-228600" algn="l">
              <a:lnSpc>
                <a:spcPct val="90000"/>
              </a:lnSpc>
              <a:spcBef>
                <a:spcPts val="1169"/>
              </a:spcBef>
              <a:spcAft>
                <a:spcPts val="0"/>
              </a:spcAft>
              <a:buClr>
                <a:srgbClr val="888888"/>
              </a:buClr>
              <a:buSzPts val="3742"/>
              <a:buNone/>
              <a:defRPr sz="3741">
                <a:solidFill>
                  <a:srgbClr val="888888"/>
                </a:solidFill>
              </a:defRPr>
            </a:lvl9pPr>
          </a:lstStyle>
          <a:p>
            <a:endParaRPr/>
          </a:p>
        </p:txBody>
      </p:sp>
      <p:sp>
        <p:nvSpPr>
          <p:cNvPr id="31" name="Google Shape;31;p5"/>
          <p:cNvSpPr txBox="1">
            <a:spLocks noGrp="1"/>
          </p:cNvSpPr>
          <p:nvPr>
            <p:ph type="dt" idx="10"/>
          </p:nvPr>
        </p:nvSpPr>
        <p:spPr>
          <a:xfrm>
            <a:off x="1470124" y="28310778"/>
            <a:ext cx="4811316" cy="162624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7083326" y="28310778"/>
            <a:ext cx="7216973" cy="162624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15102185" y="28310778"/>
            <a:ext cx="4811316" cy="162624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1470124" y="1626250"/>
            <a:ext cx="18443377" cy="59039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1470124" y="8131215"/>
            <a:ext cx="9088041" cy="1938057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39"/>
              </a:spcBef>
              <a:spcAft>
                <a:spcPts val="0"/>
              </a:spcAft>
              <a:buClr>
                <a:schemeClr val="dk1"/>
              </a:buClr>
              <a:buSzPts val="1800"/>
              <a:buChar char="•"/>
              <a:defRPr/>
            </a:lvl1pPr>
            <a:lvl2pPr marL="914400" lvl="1" indent="-342900" algn="l">
              <a:lnSpc>
                <a:spcPct val="90000"/>
              </a:lnSpc>
              <a:spcBef>
                <a:spcPts val="1169"/>
              </a:spcBef>
              <a:spcAft>
                <a:spcPts val="0"/>
              </a:spcAft>
              <a:buClr>
                <a:schemeClr val="dk1"/>
              </a:buClr>
              <a:buSzPts val="1800"/>
              <a:buChar char="•"/>
              <a:defRPr/>
            </a:lvl2pPr>
            <a:lvl3pPr marL="1371600" lvl="2" indent="-342900" algn="l">
              <a:lnSpc>
                <a:spcPct val="90000"/>
              </a:lnSpc>
              <a:spcBef>
                <a:spcPts val="1169"/>
              </a:spcBef>
              <a:spcAft>
                <a:spcPts val="0"/>
              </a:spcAft>
              <a:buClr>
                <a:schemeClr val="dk1"/>
              </a:buClr>
              <a:buSzPts val="1800"/>
              <a:buChar char="•"/>
              <a:defRPr/>
            </a:lvl3pPr>
            <a:lvl4pPr marL="1828800" lvl="3" indent="-342900" algn="l">
              <a:lnSpc>
                <a:spcPct val="90000"/>
              </a:lnSpc>
              <a:spcBef>
                <a:spcPts val="1169"/>
              </a:spcBef>
              <a:spcAft>
                <a:spcPts val="0"/>
              </a:spcAft>
              <a:buClr>
                <a:schemeClr val="dk1"/>
              </a:buClr>
              <a:buSzPts val="1800"/>
              <a:buChar char="•"/>
              <a:defRPr/>
            </a:lvl4pPr>
            <a:lvl5pPr marL="2286000" lvl="4" indent="-342900" algn="l">
              <a:lnSpc>
                <a:spcPct val="90000"/>
              </a:lnSpc>
              <a:spcBef>
                <a:spcPts val="1169"/>
              </a:spcBef>
              <a:spcAft>
                <a:spcPts val="0"/>
              </a:spcAft>
              <a:buClr>
                <a:schemeClr val="dk1"/>
              </a:buClr>
              <a:buSzPts val="1800"/>
              <a:buChar char="•"/>
              <a:defRPr/>
            </a:lvl5pPr>
            <a:lvl6pPr marL="2743200" lvl="5" indent="-342900" algn="l">
              <a:lnSpc>
                <a:spcPct val="90000"/>
              </a:lnSpc>
              <a:spcBef>
                <a:spcPts val="1169"/>
              </a:spcBef>
              <a:spcAft>
                <a:spcPts val="0"/>
              </a:spcAft>
              <a:buClr>
                <a:schemeClr val="dk1"/>
              </a:buClr>
              <a:buSzPts val="1800"/>
              <a:buChar char="•"/>
              <a:defRPr/>
            </a:lvl6pPr>
            <a:lvl7pPr marL="3200400" lvl="6" indent="-342900" algn="l">
              <a:lnSpc>
                <a:spcPct val="90000"/>
              </a:lnSpc>
              <a:spcBef>
                <a:spcPts val="1169"/>
              </a:spcBef>
              <a:spcAft>
                <a:spcPts val="0"/>
              </a:spcAft>
              <a:buClr>
                <a:schemeClr val="dk1"/>
              </a:buClr>
              <a:buSzPts val="1800"/>
              <a:buChar char="•"/>
              <a:defRPr/>
            </a:lvl7pPr>
            <a:lvl8pPr marL="3657600" lvl="7" indent="-342900" algn="l">
              <a:lnSpc>
                <a:spcPct val="90000"/>
              </a:lnSpc>
              <a:spcBef>
                <a:spcPts val="1169"/>
              </a:spcBef>
              <a:spcAft>
                <a:spcPts val="0"/>
              </a:spcAft>
              <a:buClr>
                <a:schemeClr val="dk1"/>
              </a:buClr>
              <a:buSzPts val="1800"/>
              <a:buChar char="•"/>
              <a:defRPr/>
            </a:lvl8pPr>
            <a:lvl9pPr marL="4114800" lvl="8" indent="-342900" algn="l">
              <a:lnSpc>
                <a:spcPct val="90000"/>
              </a:lnSpc>
              <a:spcBef>
                <a:spcPts val="1169"/>
              </a:spcBef>
              <a:spcAft>
                <a:spcPts val="0"/>
              </a:spcAft>
              <a:buClr>
                <a:schemeClr val="dk1"/>
              </a:buClr>
              <a:buSzPts val="1800"/>
              <a:buChar char="•"/>
              <a:defRPr/>
            </a:lvl9pPr>
          </a:lstStyle>
          <a:p>
            <a:endParaRPr/>
          </a:p>
        </p:txBody>
      </p:sp>
      <p:sp>
        <p:nvSpPr>
          <p:cNvPr id="37" name="Google Shape;37;p6"/>
          <p:cNvSpPr txBox="1">
            <a:spLocks noGrp="1"/>
          </p:cNvSpPr>
          <p:nvPr>
            <p:ph type="body" idx="2"/>
          </p:nvPr>
        </p:nvSpPr>
        <p:spPr>
          <a:xfrm>
            <a:off x="10825460" y="8131215"/>
            <a:ext cx="9088041" cy="1938057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39"/>
              </a:spcBef>
              <a:spcAft>
                <a:spcPts val="0"/>
              </a:spcAft>
              <a:buClr>
                <a:schemeClr val="dk1"/>
              </a:buClr>
              <a:buSzPts val="1800"/>
              <a:buChar char="•"/>
              <a:defRPr/>
            </a:lvl1pPr>
            <a:lvl2pPr marL="914400" lvl="1" indent="-342900" algn="l">
              <a:lnSpc>
                <a:spcPct val="90000"/>
              </a:lnSpc>
              <a:spcBef>
                <a:spcPts val="1169"/>
              </a:spcBef>
              <a:spcAft>
                <a:spcPts val="0"/>
              </a:spcAft>
              <a:buClr>
                <a:schemeClr val="dk1"/>
              </a:buClr>
              <a:buSzPts val="1800"/>
              <a:buChar char="•"/>
              <a:defRPr/>
            </a:lvl2pPr>
            <a:lvl3pPr marL="1371600" lvl="2" indent="-342900" algn="l">
              <a:lnSpc>
                <a:spcPct val="90000"/>
              </a:lnSpc>
              <a:spcBef>
                <a:spcPts val="1169"/>
              </a:spcBef>
              <a:spcAft>
                <a:spcPts val="0"/>
              </a:spcAft>
              <a:buClr>
                <a:schemeClr val="dk1"/>
              </a:buClr>
              <a:buSzPts val="1800"/>
              <a:buChar char="•"/>
              <a:defRPr/>
            </a:lvl3pPr>
            <a:lvl4pPr marL="1828800" lvl="3" indent="-342900" algn="l">
              <a:lnSpc>
                <a:spcPct val="90000"/>
              </a:lnSpc>
              <a:spcBef>
                <a:spcPts val="1169"/>
              </a:spcBef>
              <a:spcAft>
                <a:spcPts val="0"/>
              </a:spcAft>
              <a:buClr>
                <a:schemeClr val="dk1"/>
              </a:buClr>
              <a:buSzPts val="1800"/>
              <a:buChar char="•"/>
              <a:defRPr/>
            </a:lvl4pPr>
            <a:lvl5pPr marL="2286000" lvl="4" indent="-342900" algn="l">
              <a:lnSpc>
                <a:spcPct val="90000"/>
              </a:lnSpc>
              <a:spcBef>
                <a:spcPts val="1169"/>
              </a:spcBef>
              <a:spcAft>
                <a:spcPts val="0"/>
              </a:spcAft>
              <a:buClr>
                <a:schemeClr val="dk1"/>
              </a:buClr>
              <a:buSzPts val="1800"/>
              <a:buChar char="•"/>
              <a:defRPr/>
            </a:lvl5pPr>
            <a:lvl6pPr marL="2743200" lvl="5" indent="-342900" algn="l">
              <a:lnSpc>
                <a:spcPct val="90000"/>
              </a:lnSpc>
              <a:spcBef>
                <a:spcPts val="1169"/>
              </a:spcBef>
              <a:spcAft>
                <a:spcPts val="0"/>
              </a:spcAft>
              <a:buClr>
                <a:schemeClr val="dk1"/>
              </a:buClr>
              <a:buSzPts val="1800"/>
              <a:buChar char="•"/>
              <a:defRPr/>
            </a:lvl6pPr>
            <a:lvl7pPr marL="3200400" lvl="6" indent="-342900" algn="l">
              <a:lnSpc>
                <a:spcPct val="90000"/>
              </a:lnSpc>
              <a:spcBef>
                <a:spcPts val="1169"/>
              </a:spcBef>
              <a:spcAft>
                <a:spcPts val="0"/>
              </a:spcAft>
              <a:buClr>
                <a:schemeClr val="dk1"/>
              </a:buClr>
              <a:buSzPts val="1800"/>
              <a:buChar char="•"/>
              <a:defRPr/>
            </a:lvl7pPr>
            <a:lvl8pPr marL="3657600" lvl="7" indent="-342900" algn="l">
              <a:lnSpc>
                <a:spcPct val="90000"/>
              </a:lnSpc>
              <a:spcBef>
                <a:spcPts val="1169"/>
              </a:spcBef>
              <a:spcAft>
                <a:spcPts val="0"/>
              </a:spcAft>
              <a:buClr>
                <a:schemeClr val="dk1"/>
              </a:buClr>
              <a:buSzPts val="1800"/>
              <a:buChar char="•"/>
              <a:defRPr/>
            </a:lvl8pPr>
            <a:lvl9pPr marL="4114800" lvl="8" indent="-342900" algn="l">
              <a:lnSpc>
                <a:spcPct val="90000"/>
              </a:lnSpc>
              <a:spcBef>
                <a:spcPts val="1169"/>
              </a:spcBef>
              <a:spcAft>
                <a:spcPts val="0"/>
              </a:spcAft>
              <a:buClr>
                <a:schemeClr val="dk1"/>
              </a:buClr>
              <a:buSzPts val="1800"/>
              <a:buChar char="•"/>
              <a:defRPr/>
            </a:lvl9pPr>
          </a:lstStyle>
          <a:p>
            <a:endParaRPr/>
          </a:p>
        </p:txBody>
      </p:sp>
      <p:sp>
        <p:nvSpPr>
          <p:cNvPr id="38" name="Google Shape;38;p6"/>
          <p:cNvSpPr txBox="1">
            <a:spLocks noGrp="1"/>
          </p:cNvSpPr>
          <p:nvPr>
            <p:ph type="dt" idx="10"/>
          </p:nvPr>
        </p:nvSpPr>
        <p:spPr>
          <a:xfrm>
            <a:off x="1470124" y="28310778"/>
            <a:ext cx="4811316" cy="162624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7083326" y="28310778"/>
            <a:ext cx="7216973" cy="162624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15102185" y="28310778"/>
            <a:ext cx="4811316" cy="162624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1472909" y="1626250"/>
            <a:ext cx="18443377" cy="59039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1472912" y="7487791"/>
            <a:ext cx="9046274" cy="3669651"/>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339"/>
              </a:spcBef>
              <a:spcAft>
                <a:spcPts val="0"/>
              </a:spcAft>
              <a:buClr>
                <a:schemeClr val="dk1"/>
              </a:buClr>
              <a:buSzPts val="5612"/>
              <a:buNone/>
              <a:defRPr sz="5612" b="1"/>
            </a:lvl1pPr>
            <a:lvl2pPr marL="914400" lvl="1" indent="-228600" algn="l">
              <a:lnSpc>
                <a:spcPct val="90000"/>
              </a:lnSpc>
              <a:spcBef>
                <a:spcPts val="1169"/>
              </a:spcBef>
              <a:spcAft>
                <a:spcPts val="0"/>
              </a:spcAft>
              <a:buClr>
                <a:schemeClr val="dk1"/>
              </a:buClr>
              <a:buSzPts val="4677"/>
              <a:buNone/>
              <a:defRPr sz="4677" b="1"/>
            </a:lvl2pPr>
            <a:lvl3pPr marL="1371600" lvl="2" indent="-228600" algn="l">
              <a:lnSpc>
                <a:spcPct val="90000"/>
              </a:lnSpc>
              <a:spcBef>
                <a:spcPts val="1169"/>
              </a:spcBef>
              <a:spcAft>
                <a:spcPts val="0"/>
              </a:spcAft>
              <a:buClr>
                <a:schemeClr val="dk1"/>
              </a:buClr>
              <a:buSzPts val="4209"/>
              <a:buNone/>
              <a:defRPr sz="4209" b="1"/>
            </a:lvl3pPr>
            <a:lvl4pPr marL="1828800" lvl="3" indent="-228600" algn="l">
              <a:lnSpc>
                <a:spcPct val="90000"/>
              </a:lnSpc>
              <a:spcBef>
                <a:spcPts val="1169"/>
              </a:spcBef>
              <a:spcAft>
                <a:spcPts val="0"/>
              </a:spcAft>
              <a:buClr>
                <a:schemeClr val="dk1"/>
              </a:buClr>
              <a:buSzPts val="3742"/>
              <a:buNone/>
              <a:defRPr sz="3741" b="1"/>
            </a:lvl4pPr>
            <a:lvl5pPr marL="2286000" lvl="4" indent="-228600" algn="l">
              <a:lnSpc>
                <a:spcPct val="90000"/>
              </a:lnSpc>
              <a:spcBef>
                <a:spcPts val="1169"/>
              </a:spcBef>
              <a:spcAft>
                <a:spcPts val="0"/>
              </a:spcAft>
              <a:buClr>
                <a:schemeClr val="dk1"/>
              </a:buClr>
              <a:buSzPts val="3742"/>
              <a:buNone/>
              <a:defRPr sz="3741" b="1"/>
            </a:lvl5pPr>
            <a:lvl6pPr marL="2743200" lvl="5" indent="-228600" algn="l">
              <a:lnSpc>
                <a:spcPct val="90000"/>
              </a:lnSpc>
              <a:spcBef>
                <a:spcPts val="1169"/>
              </a:spcBef>
              <a:spcAft>
                <a:spcPts val="0"/>
              </a:spcAft>
              <a:buClr>
                <a:schemeClr val="dk1"/>
              </a:buClr>
              <a:buSzPts val="3742"/>
              <a:buNone/>
              <a:defRPr sz="3741" b="1"/>
            </a:lvl6pPr>
            <a:lvl7pPr marL="3200400" lvl="6" indent="-228600" algn="l">
              <a:lnSpc>
                <a:spcPct val="90000"/>
              </a:lnSpc>
              <a:spcBef>
                <a:spcPts val="1169"/>
              </a:spcBef>
              <a:spcAft>
                <a:spcPts val="0"/>
              </a:spcAft>
              <a:buClr>
                <a:schemeClr val="dk1"/>
              </a:buClr>
              <a:buSzPts val="3742"/>
              <a:buNone/>
              <a:defRPr sz="3741" b="1"/>
            </a:lvl7pPr>
            <a:lvl8pPr marL="3657600" lvl="7" indent="-228600" algn="l">
              <a:lnSpc>
                <a:spcPct val="90000"/>
              </a:lnSpc>
              <a:spcBef>
                <a:spcPts val="1169"/>
              </a:spcBef>
              <a:spcAft>
                <a:spcPts val="0"/>
              </a:spcAft>
              <a:buClr>
                <a:schemeClr val="dk1"/>
              </a:buClr>
              <a:buSzPts val="3742"/>
              <a:buNone/>
              <a:defRPr sz="3741" b="1"/>
            </a:lvl8pPr>
            <a:lvl9pPr marL="4114800" lvl="8" indent="-228600" algn="l">
              <a:lnSpc>
                <a:spcPct val="90000"/>
              </a:lnSpc>
              <a:spcBef>
                <a:spcPts val="1169"/>
              </a:spcBef>
              <a:spcAft>
                <a:spcPts val="0"/>
              </a:spcAft>
              <a:buClr>
                <a:schemeClr val="dk1"/>
              </a:buClr>
              <a:buSzPts val="3742"/>
              <a:buNone/>
              <a:defRPr sz="3741" b="1"/>
            </a:lvl9pPr>
          </a:lstStyle>
          <a:p>
            <a:endParaRPr/>
          </a:p>
        </p:txBody>
      </p:sp>
      <p:sp>
        <p:nvSpPr>
          <p:cNvPr id="44" name="Google Shape;44;p7"/>
          <p:cNvSpPr txBox="1">
            <a:spLocks noGrp="1"/>
          </p:cNvSpPr>
          <p:nvPr>
            <p:ph type="body" idx="2"/>
          </p:nvPr>
        </p:nvSpPr>
        <p:spPr>
          <a:xfrm>
            <a:off x="1472912" y="11157442"/>
            <a:ext cx="9046274" cy="164109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39"/>
              </a:spcBef>
              <a:spcAft>
                <a:spcPts val="0"/>
              </a:spcAft>
              <a:buClr>
                <a:schemeClr val="dk1"/>
              </a:buClr>
              <a:buSzPts val="1800"/>
              <a:buChar char="•"/>
              <a:defRPr/>
            </a:lvl1pPr>
            <a:lvl2pPr marL="914400" lvl="1" indent="-342900" algn="l">
              <a:lnSpc>
                <a:spcPct val="90000"/>
              </a:lnSpc>
              <a:spcBef>
                <a:spcPts val="1169"/>
              </a:spcBef>
              <a:spcAft>
                <a:spcPts val="0"/>
              </a:spcAft>
              <a:buClr>
                <a:schemeClr val="dk1"/>
              </a:buClr>
              <a:buSzPts val="1800"/>
              <a:buChar char="•"/>
              <a:defRPr/>
            </a:lvl2pPr>
            <a:lvl3pPr marL="1371600" lvl="2" indent="-342900" algn="l">
              <a:lnSpc>
                <a:spcPct val="90000"/>
              </a:lnSpc>
              <a:spcBef>
                <a:spcPts val="1169"/>
              </a:spcBef>
              <a:spcAft>
                <a:spcPts val="0"/>
              </a:spcAft>
              <a:buClr>
                <a:schemeClr val="dk1"/>
              </a:buClr>
              <a:buSzPts val="1800"/>
              <a:buChar char="•"/>
              <a:defRPr/>
            </a:lvl3pPr>
            <a:lvl4pPr marL="1828800" lvl="3" indent="-342900" algn="l">
              <a:lnSpc>
                <a:spcPct val="90000"/>
              </a:lnSpc>
              <a:spcBef>
                <a:spcPts val="1169"/>
              </a:spcBef>
              <a:spcAft>
                <a:spcPts val="0"/>
              </a:spcAft>
              <a:buClr>
                <a:schemeClr val="dk1"/>
              </a:buClr>
              <a:buSzPts val="1800"/>
              <a:buChar char="•"/>
              <a:defRPr/>
            </a:lvl4pPr>
            <a:lvl5pPr marL="2286000" lvl="4" indent="-342900" algn="l">
              <a:lnSpc>
                <a:spcPct val="90000"/>
              </a:lnSpc>
              <a:spcBef>
                <a:spcPts val="1169"/>
              </a:spcBef>
              <a:spcAft>
                <a:spcPts val="0"/>
              </a:spcAft>
              <a:buClr>
                <a:schemeClr val="dk1"/>
              </a:buClr>
              <a:buSzPts val="1800"/>
              <a:buChar char="•"/>
              <a:defRPr/>
            </a:lvl5pPr>
            <a:lvl6pPr marL="2743200" lvl="5" indent="-342900" algn="l">
              <a:lnSpc>
                <a:spcPct val="90000"/>
              </a:lnSpc>
              <a:spcBef>
                <a:spcPts val="1169"/>
              </a:spcBef>
              <a:spcAft>
                <a:spcPts val="0"/>
              </a:spcAft>
              <a:buClr>
                <a:schemeClr val="dk1"/>
              </a:buClr>
              <a:buSzPts val="1800"/>
              <a:buChar char="•"/>
              <a:defRPr/>
            </a:lvl6pPr>
            <a:lvl7pPr marL="3200400" lvl="6" indent="-342900" algn="l">
              <a:lnSpc>
                <a:spcPct val="90000"/>
              </a:lnSpc>
              <a:spcBef>
                <a:spcPts val="1169"/>
              </a:spcBef>
              <a:spcAft>
                <a:spcPts val="0"/>
              </a:spcAft>
              <a:buClr>
                <a:schemeClr val="dk1"/>
              </a:buClr>
              <a:buSzPts val="1800"/>
              <a:buChar char="•"/>
              <a:defRPr/>
            </a:lvl7pPr>
            <a:lvl8pPr marL="3657600" lvl="7" indent="-342900" algn="l">
              <a:lnSpc>
                <a:spcPct val="90000"/>
              </a:lnSpc>
              <a:spcBef>
                <a:spcPts val="1169"/>
              </a:spcBef>
              <a:spcAft>
                <a:spcPts val="0"/>
              </a:spcAft>
              <a:buClr>
                <a:schemeClr val="dk1"/>
              </a:buClr>
              <a:buSzPts val="1800"/>
              <a:buChar char="•"/>
              <a:defRPr/>
            </a:lvl8pPr>
            <a:lvl9pPr marL="4114800" lvl="8" indent="-342900" algn="l">
              <a:lnSpc>
                <a:spcPct val="90000"/>
              </a:lnSpc>
              <a:spcBef>
                <a:spcPts val="1169"/>
              </a:spcBef>
              <a:spcAft>
                <a:spcPts val="0"/>
              </a:spcAft>
              <a:buClr>
                <a:schemeClr val="dk1"/>
              </a:buClr>
              <a:buSzPts val="1800"/>
              <a:buChar char="•"/>
              <a:defRPr/>
            </a:lvl9pPr>
          </a:lstStyle>
          <a:p>
            <a:endParaRPr/>
          </a:p>
        </p:txBody>
      </p:sp>
      <p:sp>
        <p:nvSpPr>
          <p:cNvPr id="45" name="Google Shape;45;p7"/>
          <p:cNvSpPr txBox="1">
            <a:spLocks noGrp="1"/>
          </p:cNvSpPr>
          <p:nvPr>
            <p:ph type="body" idx="3"/>
          </p:nvPr>
        </p:nvSpPr>
        <p:spPr>
          <a:xfrm>
            <a:off x="10825461" y="7487791"/>
            <a:ext cx="9090826" cy="3669651"/>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339"/>
              </a:spcBef>
              <a:spcAft>
                <a:spcPts val="0"/>
              </a:spcAft>
              <a:buClr>
                <a:schemeClr val="dk1"/>
              </a:buClr>
              <a:buSzPts val="5612"/>
              <a:buNone/>
              <a:defRPr sz="5612" b="1"/>
            </a:lvl1pPr>
            <a:lvl2pPr marL="914400" lvl="1" indent="-228600" algn="l">
              <a:lnSpc>
                <a:spcPct val="90000"/>
              </a:lnSpc>
              <a:spcBef>
                <a:spcPts val="1169"/>
              </a:spcBef>
              <a:spcAft>
                <a:spcPts val="0"/>
              </a:spcAft>
              <a:buClr>
                <a:schemeClr val="dk1"/>
              </a:buClr>
              <a:buSzPts val="4677"/>
              <a:buNone/>
              <a:defRPr sz="4677" b="1"/>
            </a:lvl2pPr>
            <a:lvl3pPr marL="1371600" lvl="2" indent="-228600" algn="l">
              <a:lnSpc>
                <a:spcPct val="90000"/>
              </a:lnSpc>
              <a:spcBef>
                <a:spcPts val="1169"/>
              </a:spcBef>
              <a:spcAft>
                <a:spcPts val="0"/>
              </a:spcAft>
              <a:buClr>
                <a:schemeClr val="dk1"/>
              </a:buClr>
              <a:buSzPts val="4209"/>
              <a:buNone/>
              <a:defRPr sz="4209" b="1"/>
            </a:lvl3pPr>
            <a:lvl4pPr marL="1828800" lvl="3" indent="-228600" algn="l">
              <a:lnSpc>
                <a:spcPct val="90000"/>
              </a:lnSpc>
              <a:spcBef>
                <a:spcPts val="1169"/>
              </a:spcBef>
              <a:spcAft>
                <a:spcPts val="0"/>
              </a:spcAft>
              <a:buClr>
                <a:schemeClr val="dk1"/>
              </a:buClr>
              <a:buSzPts val="3742"/>
              <a:buNone/>
              <a:defRPr sz="3741" b="1"/>
            </a:lvl4pPr>
            <a:lvl5pPr marL="2286000" lvl="4" indent="-228600" algn="l">
              <a:lnSpc>
                <a:spcPct val="90000"/>
              </a:lnSpc>
              <a:spcBef>
                <a:spcPts val="1169"/>
              </a:spcBef>
              <a:spcAft>
                <a:spcPts val="0"/>
              </a:spcAft>
              <a:buClr>
                <a:schemeClr val="dk1"/>
              </a:buClr>
              <a:buSzPts val="3742"/>
              <a:buNone/>
              <a:defRPr sz="3741" b="1"/>
            </a:lvl5pPr>
            <a:lvl6pPr marL="2743200" lvl="5" indent="-228600" algn="l">
              <a:lnSpc>
                <a:spcPct val="90000"/>
              </a:lnSpc>
              <a:spcBef>
                <a:spcPts val="1169"/>
              </a:spcBef>
              <a:spcAft>
                <a:spcPts val="0"/>
              </a:spcAft>
              <a:buClr>
                <a:schemeClr val="dk1"/>
              </a:buClr>
              <a:buSzPts val="3742"/>
              <a:buNone/>
              <a:defRPr sz="3741" b="1"/>
            </a:lvl6pPr>
            <a:lvl7pPr marL="3200400" lvl="6" indent="-228600" algn="l">
              <a:lnSpc>
                <a:spcPct val="90000"/>
              </a:lnSpc>
              <a:spcBef>
                <a:spcPts val="1169"/>
              </a:spcBef>
              <a:spcAft>
                <a:spcPts val="0"/>
              </a:spcAft>
              <a:buClr>
                <a:schemeClr val="dk1"/>
              </a:buClr>
              <a:buSzPts val="3742"/>
              <a:buNone/>
              <a:defRPr sz="3741" b="1"/>
            </a:lvl7pPr>
            <a:lvl8pPr marL="3657600" lvl="7" indent="-228600" algn="l">
              <a:lnSpc>
                <a:spcPct val="90000"/>
              </a:lnSpc>
              <a:spcBef>
                <a:spcPts val="1169"/>
              </a:spcBef>
              <a:spcAft>
                <a:spcPts val="0"/>
              </a:spcAft>
              <a:buClr>
                <a:schemeClr val="dk1"/>
              </a:buClr>
              <a:buSzPts val="3742"/>
              <a:buNone/>
              <a:defRPr sz="3741" b="1"/>
            </a:lvl8pPr>
            <a:lvl9pPr marL="4114800" lvl="8" indent="-228600" algn="l">
              <a:lnSpc>
                <a:spcPct val="90000"/>
              </a:lnSpc>
              <a:spcBef>
                <a:spcPts val="1169"/>
              </a:spcBef>
              <a:spcAft>
                <a:spcPts val="0"/>
              </a:spcAft>
              <a:buClr>
                <a:schemeClr val="dk1"/>
              </a:buClr>
              <a:buSzPts val="3742"/>
              <a:buNone/>
              <a:defRPr sz="3741" b="1"/>
            </a:lvl9pPr>
          </a:lstStyle>
          <a:p>
            <a:endParaRPr/>
          </a:p>
        </p:txBody>
      </p:sp>
      <p:sp>
        <p:nvSpPr>
          <p:cNvPr id="46" name="Google Shape;46;p7"/>
          <p:cNvSpPr txBox="1">
            <a:spLocks noGrp="1"/>
          </p:cNvSpPr>
          <p:nvPr>
            <p:ph type="body" idx="4"/>
          </p:nvPr>
        </p:nvSpPr>
        <p:spPr>
          <a:xfrm>
            <a:off x="10825461" y="11157442"/>
            <a:ext cx="9090826" cy="164109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39"/>
              </a:spcBef>
              <a:spcAft>
                <a:spcPts val="0"/>
              </a:spcAft>
              <a:buClr>
                <a:schemeClr val="dk1"/>
              </a:buClr>
              <a:buSzPts val="1800"/>
              <a:buChar char="•"/>
              <a:defRPr/>
            </a:lvl1pPr>
            <a:lvl2pPr marL="914400" lvl="1" indent="-342900" algn="l">
              <a:lnSpc>
                <a:spcPct val="90000"/>
              </a:lnSpc>
              <a:spcBef>
                <a:spcPts val="1169"/>
              </a:spcBef>
              <a:spcAft>
                <a:spcPts val="0"/>
              </a:spcAft>
              <a:buClr>
                <a:schemeClr val="dk1"/>
              </a:buClr>
              <a:buSzPts val="1800"/>
              <a:buChar char="•"/>
              <a:defRPr/>
            </a:lvl2pPr>
            <a:lvl3pPr marL="1371600" lvl="2" indent="-342900" algn="l">
              <a:lnSpc>
                <a:spcPct val="90000"/>
              </a:lnSpc>
              <a:spcBef>
                <a:spcPts val="1169"/>
              </a:spcBef>
              <a:spcAft>
                <a:spcPts val="0"/>
              </a:spcAft>
              <a:buClr>
                <a:schemeClr val="dk1"/>
              </a:buClr>
              <a:buSzPts val="1800"/>
              <a:buChar char="•"/>
              <a:defRPr/>
            </a:lvl3pPr>
            <a:lvl4pPr marL="1828800" lvl="3" indent="-342900" algn="l">
              <a:lnSpc>
                <a:spcPct val="90000"/>
              </a:lnSpc>
              <a:spcBef>
                <a:spcPts val="1169"/>
              </a:spcBef>
              <a:spcAft>
                <a:spcPts val="0"/>
              </a:spcAft>
              <a:buClr>
                <a:schemeClr val="dk1"/>
              </a:buClr>
              <a:buSzPts val="1800"/>
              <a:buChar char="•"/>
              <a:defRPr/>
            </a:lvl4pPr>
            <a:lvl5pPr marL="2286000" lvl="4" indent="-342900" algn="l">
              <a:lnSpc>
                <a:spcPct val="90000"/>
              </a:lnSpc>
              <a:spcBef>
                <a:spcPts val="1169"/>
              </a:spcBef>
              <a:spcAft>
                <a:spcPts val="0"/>
              </a:spcAft>
              <a:buClr>
                <a:schemeClr val="dk1"/>
              </a:buClr>
              <a:buSzPts val="1800"/>
              <a:buChar char="•"/>
              <a:defRPr/>
            </a:lvl5pPr>
            <a:lvl6pPr marL="2743200" lvl="5" indent="-342900" algn="l">
              <a:lnSpc>
                <a:spcPct val="90000"/>
              </a:lnSpc>
              <a:spcBef>
                <a:spcPts val="1169"/>
              </a:spcBef>
              <a:spcAft>
                <a:spcPts val="0"/>
              </a:spcAft>
              <a:buClr>
                <a:schemeClr val="dk1"/>
              </a:buClr>
              <a:buSzPts val="1800"/>
              <a:buChar char="•"/>
              <a:defRPr/>
            </a:lvl6pPr>
            <a:lvl7pPr marL="3200400" lvl="6" indent="-342900" algn="l">
              <a:lnSpc>
                <a:spcPct val="90000"/>
              </a:lnSpc>
              <a:spcBef>
                <a:spcPts val="1169"/>
              </a:spcBef>
              <a:spcAft>
                <a:spcPts val="0"/>
              </a:spcAft>
              <a:buClr>
                <a:schemeClr val="dk1"/>
              </a:buClr>
              <a:buSzPts val="1800"/>
              <a:buChar char="•"/>
              <a:defRPr/>
            </a:lvl7pPr>
            <a:lvl8pPr marL="3657600" lvl="7" indent="-342900" algn="l">
              <a:lnSpc>
                <a:spcPct val="90000"/>
              </a:lnSpc>
              <a:spcBef>
                <a:spcPts val="1169"/>
              </a:spcBef>
              <a:spcAft>
                <a:spcPts val="0"/>
              </a:spcAft>
              <a:buClr>
                <a:schemeClr val="dk1"/>
              </a:buClr>
              <a:buSzPts val="1800"/>
              <a:buChar char="•"/>
              <a:defRPr/>
            </a:lvl8pPr>
            <a:lvl9pPr marL="4114800" lvl="8" indent="-342900" algn="l">
              <a:lnSpc>
                <a:spcPct val="90000"/>
              </a:lnSpc>
              <a:spcBef>
                <a:spcPts val="1169"/>
              </a:spcBef>
              <a:spcAft>
                <a:spcPts val="0"/>
              </a:spcAft>
              <a:buClr>
                <a:schemeClr val="dk1"/>
              </a:buClr>
              <a:buSzPts val="1800"/>
              <a:buChar char="•"/>
              <a:defRPr/>
            </a:lvl9pPr>
          </a:lstStyle>
          <a:p>
            <a:endParaRPr/>
          </a:p>
        </p:txBody>
      </p:sp>
      <p:sp>
        <p:nvSpPr>
          <p:cNvPr id="47" name="Google Shape;47;p7"/>
          <p:cNvSpPr txBox="1">
            <a:spLocks noGrp="1"/>
          </p:cNvSpPr>
          <p:nvPr>
            <p:ph type="dt" idx="10"/>
          </p:nvPr>
        </p:nvSpPr>
        <p:spPr>
          <a:xfrm>
            <a:off x="1470124" y="28310778"/>
            <a:ext cx="4811316" cy="162624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7083326" y="28310778"/>
            <a:ext cx="7216973" cy="162624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15102185" y="28310778"/>
            <a:ext cx="4811316" cy="162624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1470124" y="28310778"/>
            <a:ext cx="4811316" cy="162624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7083326" y="28310778"/>
            <a:ext cx="7216973" cy="162624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15102185" y="28310778"/>
            <a:ext cx="4811316" cy="162624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1472909" y="2036339"/>
            <a:ext cx="6896776" cy="712718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7483"/>
              <a:buFont typeface="Calibri"/>
              <a:buNone/>
              <a:defRPr sz="748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9090826" y="4397934"/>
            <a:ext cx="10825460" cy="21706810"/>
          </a:xfrm>
          <a:prstGeom prst="rect">
            <a:avLst/>
          </a:prstGeom>
          <a:noFill/>
          <a:ln>
            <a:noFill/>
          </a:ln>
        </p:spPr>
        <p:txBody>
          <a:bodyPr spcFirstLastPara="1" wrap="square" lIns="91425" tIns="45700" rIns="91425" bIns="45700" anchor="t" anchorCtr="0">
            <a:normAutofit/>
          </a:bodyPr>
          <a:lstStyle>
            <a:lvl1pPr marL="457200" lvl="0" indent="-703770" algn="l">
              <a:lnSpc>
                <a:spcPct val="90000"/>
              </a:lnSpc>
              <a:spcBef>
                <a:spcPts val="2339"/>
              </a:spcBef>
              <a:spcAft>
                <a:spcPts val="0"/>
              </a:spcAft>
              <a:buClr>
                <a:schemeClr val="dk1"/>
              </a:buClr>
              <a:buSzPts val="7483"/>
              <a:buChar char="•"/>
              <a:defRPr sz="7483"/>
            </a:lvl1pPr>
            <a:lvl2pPr marL="914400" lvl="1" indent="-644398" algn="l">
              <a:lnSpc>
                <a:spcPct val="90000"/>
              </a:lnSpc>
              <a:spcBef>
                <a:spcPts val="1169"/>
              </a:spcBef>
              <a:spcAft>
                <a:spcPts val="0"/>
              </a:spcAft>
              <a:buClr>
                <a:schemeClr val="dk1"/>
              </a:buClr>
              <a:buSzPts val="6548"/>
              <a:buChar char="•"/>
              <a:defRPr sz="6548"/>
            </a:lvl2pPr>
            <a:lvl3pPr marL="1371600" lvl="2" indent="-584962" algn="l">
              <a:lnSpc>
                <a:spcPct val="90000"/>
              </a:lnSpc>
              <a:spcBef>
                <a:spcPts val="1169"/>
              </a:spcBef>
              <a:spcAft>
                <a:spcPts val="0"/>
              </a:spcAft>
              <a:buClr>
                <a:schemeClr val="dk1"/>
              </a:buClr>
              <a:buSzPts val="5612"/>
              <a:buChar char="•"/>
              <a:defRPr sz="5612"/>
            </a:lvl3pPr>
            <a:lvl4pPr marL="1828800" lvl="3" indent="-525589" algn="l">
              <a:lnSpc>
                <a:spcPct val="90000"/>
              </a:lnSpc>
              <a:spcBef>
                <a:spcPts val="1169"/>
              </a:spcBef>
              <a:spcAft>
                <a:spcPts val="0"/>
              </a:spcAft>
              <a:buClr>
                <a:schemeClr val="dk1"/>
              </a:buClr>
              <a:buSzPts val="4677"/>
              <a:buChar char="•"/>
              <a:defRPr sz="4677"/>
            </a:lvl4pPr>
            <a:lvl5pPr marL="2286000" lvl="4" indent="-525589" algn="l">
              <a:lnSpc>
                <a:spcPct val="90000"/>
              </a:lnSpc>
              <a:spcBef>
                <a:spcPts val="1169"/>
              </a:spcBef>
              <a:spcAft>
                <a:spcPts val="0"/>
              </a:spcAft>
              <a:buClr>
                <a:schemeClr val="dk1"/>
              </a:buClr>
              <a:buSzPts val="4677"/>
              <a:buChar char="•"/>
              <a:defRPr sz="4677"/>
            </a:lvl5pPr>
            <a:lvl6pPr marL="2743200" lvl="5" indent="-525589" algn="l">
              <a:lnSpc>
                <a:spcPct val="90000"/>
              </a:lnSpc>
              <a:spcBef>
                <a:spcPts val="1169"/>
              </a:spcBef>
              <a:spcAft>
                <a:spcPts val="0"/>
              </a:spcAft>
              <a:buClr>
                <a:schemeClr val="dk1"/>
              </a:buClr>
              <a:buSzPts val="4677"/>
              <a:buChar char="•"/>
              <a:defRPr sz="4677"/>
            </a:lvl6pPr>
            <a:lvl7pPr marL="3200400" lvl="6" indent="-525589" algn="l">
              <a:lnSpc>
                <a:spcPct val="90000"/>
              </a:lnSpc>
              <a:spcBef>
                <a:spcPts val="1169"/>
              </a:spcBef>
              <a:spcAft>
                <a:spcPts val="0"/>
              </a:spcAft>
              <a:buClr>
                <a:schemeClr val="dk1"/>
              </a:buClr>
              <a:buSzPts val="4677"/>
              <a:buChar char="•"/>
              <a:defRPr sz="4677"/>
            </a:lvl7pPr>
            <a:lvl8pPr marL="3657600" lvl="7" indent="-525589" algn="l">
              <a:lnSpc>
                <a:spcPct val="90000"/>
              </a:lnSpc>
              <a:spcBef>
                <a:spcPts val="1169"/>
              </a:spcBef>
              <a:spcAft>
                <a:spcPts val="0"/>
              </a:spcAft>
              <a:buClr>
                <a:schemeClr val="dk1"/>
              </a:buClr>
              <a:buSzPts val="4677"/>
              <a:buChar char="•"/>
              <a:defRPr sz="4677"/>
            </a:lvl8pPr>
            <a:lvl9pPr marL="4114800" lvl="8" indent="-525589" algn="l">
              <a:lnSpc>
                <a:spcPct val="90000"/>
              </a:lnSpc>
              <a:spcBef>
                <a:spcPts val="1169"/>
              </a:spcBef>
              <a:spcAft>
                <a:spcPts val="0"/>
              </a:spcAft>
              <a:buClr>
                <a:schemeClr val="dk1"/>
              </a:buClr>
              <a:buSzPts val="4677"/>
              <a:buChar char="•"/>
              <a:defRPr sz="4677"/>
            </a:lvl9pPr>
          </a:lstStyle>
          <a:p>
            <a:endParaRPr/>
          </a:p>
        </p:txBody>
      </p:sp>
      <p:sp>
        <p:nvSpPr>
          <p:cNvPr id="57" name="Google Shape;57;p9"/>
          <p:cNvSpPr txBox="1">
            <a:spLocks noGrp="1"/>
          </p:cNvSpPr>
          <p:nvPr>
            <p:ph type="body" idx="2"/>
          </p:nvPr>
        </p:nvSpPr>
        <p:spPr>
          <a:xfrm>
            <a:off x="1472909" y="9163526"/>
            <a:ext cx="6896776" cy="1697656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339"/>
              </a:spcBef>
              <a:spcAft>
                <a:spcPts val="0"/>
              </a:spcAft>
              <a:buClr>
                <a:schemeClr val="dk1"/>
              </a:buClr>
              <a:buSzPts val="3742"/>
              <a:buNone/>
              <a:defRPr sz="3741"/>
            </a:lvl1pPr>
            <a:lvl2pPr marL="914400" lvl="1" indent="-228600" algn="l">
              <a:lnSpc>
                <a:spcPct val="90000"/>
              </a:lnSpc>
              <a:spcBef>
                <a:spcPts val="1169"/>
              </a:spcBef>
              <a:spcAft>
                <a:spcPts val="0"/>
              </a:spcAft>
              <a:buClr>
                <a:schemeClr val="dk1"/>
              </a:buClr>
              <a:buSzPts val="3274"/>
              <a:buNone/>
              <a:defRPr sz="3274"/>
            </a:lvl2pPr>
            <a:lvl3pPr marL="1371600" lvl="2" indent="-228600" algn="l">
              <a:lnSpc>
                <a:spcPct val="90000"/>
              </a:lnSpc>
              <a:spcBef>
                <a:spcPts val="1169"/>
              </a:spcBef>
              <a:spcAft>
                <a:spcPts val="0"/>
              </a:spcAft>
              <a:buClr>
                <a:schemeClr val="dk1"/>
              </a:buClr>
              <a:buSzPts val="2806"/>
              <a:buNone/>
              <a:defRPr sz="2806"/>
            </a:lvl3pPr>
            <a:lvl4pPr marL="1828800" lvl="3" indent="-228600" algn="l">
              <a:lnSpc>
                <a:spcPct val="90000"/>
              </a:lnSpc>
              <a:spcBef>
                <a:spcPts val="1169"/>
              </a:spcBef>
              <a:spcAft>
                <a:spcPts val="0"/>
              </a:spcAft>
              <a:buClr>
                <a:schemeClr val="dk1"/>
              </a:buClr>
              <a:buSzPts val="2339"/>
              <a:buNone/>
              <a:defRPr sz="2339"/>
            </a:lvl4pPr>
            <a:lvl5pPr marL="2286000" lvl="4" indent="-228600" algn="l">
              <a:lnSpc>
                <a:spcPct val="90000"/>
              </a:lnSpc>
              <a:spcBef>
                <a:spcPts val="1169"/>
              </a:spcBef>
              <a:spcAft>
                <a:spcPts val="0"/>
              </a:spcAft>
              <a:buClr>
                <a:schemeClr val="dk1"/>
              </a:buClr>
              <a:buSzPts val="2339"/>
              <a:buNone/>
              <a:defRPr sz="2339"/>
            </a:lvl5pPr>
            <a:lvl6pPr marL="2743200" lvl="5" indent="-228600" algn="l">
              <a:lnSpc>
                <a:spcPct val="90000"/>
              </a:lnSpc>
              <a:spcBef>
                <a:spcPts val="1169"/>
              </a:spcBef>
              <a:spcAft>
                <a:spcPts val="0"/>
              </a:spcAft>
              <a:buClr>
                <a:schemeClr val="dk1"/>
              </a:buClr>
              <a:buSzPts val="2339"/>
              <a:buNone/>
              <a:defRPr sz="2339"/>
            </a:lvl6pPr>
            <a:lvl7pPr marL="3200400" lvl="6" indent="-228600" algn="l">
              <a:lnSpc>
                <a:spcPct val="90000"/>
              </a:lnSpc>
              <a:spcBef>
                <a:spcPts val="1169"/>
              </a:spcBef>
              <a:spcAft>
                <a:spcPts val="0"/>
              </a:spcAft>
              <a:buClr>
                <a:schemeClr val="dk1"/>
              </a:buClr>
              <a:buSzPts val="2339"/>
              <a:buNone/>
              <a:defRPr sz="2339"/>
            </a:lvl7pPr>
            <a:lvl8pPr marL="3657600" lvl="7" indent="-228600" algn="l">
              <a:lnSpc>
                <a:spcPct val="90000"/>
              </a:lnSpc>
              <a:spcBef>
                <a:spcPts val="1169"/>
              </a:spcBef>
              <a:spcAft>
                <a:spcPts val="0"/>
              </a:spcAft>
              <a:buClr>
                <a:schemeClr val="dk1"/>
              </a:buClr>
              <a:buSzPts val="2339"/>
              <a:buNone/>
              <a:defRPr sz="2339"/>
            </a:lvl8pPr>
            <a:lvl9pPr marL="4114800" lvl="8" indent="-228600" algn="l">
              <a:lnSpc>
                <a:spcPct val="90000"/>
              </a:lnSpc>
              <a:spcBef>
                <a:spcPts val="1169"/>
              </a:spcBef>
              <a:spcAft>
                <a:spcPts val="0"/>
              </a:spcAft>
              <a:buClr>
                <a:schemeClr val="dk1"/>
              </a:buClr>
              <a:buSzPts val="2339"/>
              <a:buNone/>
              <a:defRPr sz="2339"/>
            </a:lvl9pPr>
          </a:lstStyle>
          <a:p>
            <a:endParaRPr/>
          </a:p>
        </p:txBody>
      </p:sp>
      <p:sp>
        <p:nvSpPr>
          <p:cNvPr id="58" name="Google Shape;58;p9"/>
          <p:cNvSpPr txBox="1">
            <a:spLocks noGrp="1"/>
          </p:cNvSpPr>
          <p:nvPr>
            <p:ph type="dt" idx="10"/>
          </p:nvPr>
        </p:nvSpPr>
        <p:spPr>
          <a:xfrm>
            <a:off x="1470124" y="28310778"/>
            <a:ext cx="4811316" cy="162624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7083326" y="28310778"/>
            <a:ext cx="7216973" cy="162624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15102185" y="28310778"/>
            <a:ext cx="4811316" cy="162624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472909" y="2036339"/>
            <a:ext cx="6896776" cy="712718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7483"/>
              <a:buFont typeface="Calibri"/>
              <a:buNone/>
              <a:defRPr sz="748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9090826" y="4397934"/>
            <a:ext cx="10825460" cy="21706810"/>
          </a:xfrm>
          <a:prstGeom prst="rect">
            <a:avLst/>
          </a:prstGeom>
          <a:noFill/>
          <a:ln>
            <a:noFill/>
          </a:ln>
        </p:spPr>
      </p:sp>
      <p:sp>
        <p:nvSpPr>
          <p:cNvPr id="64" name="Google Shape;64;p10"/>
          <p:cNvSpPr txBox="1">
            <a:spLocks noGrp="1"/>
          </p:cNvSpPr>
          <p:nvPr>
            <p:ph type="body" idx="1"/>
          </p:nvPr>
        </p:nvSpPr>
        <p:spPr>
          <a:xfrm>
            <a:off x="1472909" y="9163526"/>
            <a:ext cx="6896776" cy="1697656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339"/>
              </a:spcBef>
              <a:spcAft>
                <a:spcPts val="0"/>
              </a:spcAft>
              <a:buClr>
                <a:schemeClr val="dk1"/>
              </a:buClr>
              <a:buSzPts val="3742"/>
              <a:buNone/>
              <a:defRPr sz="3741"/>
            </a:lvl1pPr>
            <a:lvl2pPr marL="914400" lvl="1" indent="-228600" algn="l">
              <a:lnSpc>
                <a:spcPct val="90000"/>
              </a:lnSpc>
              <a:spcBef>
                <a:spcPts val="1169"/>
              </a:spcBef>
              <a:spcAft>
                <a:spcPts val="0"/>
              </a:spcAft>
              <a:buClr>
                <a:schemeClr val="dk1"/>
              </a:buClr>
              <a:buSzPts val="3274"/>
              <a:buNone/>
              <a:defRPr sz="3274"/>
            </a:lvl2pPr>
            <a:lvl3pPr marL="1371600" lvl="2" indent="-228600" algn="l">
              <a:lnSpc>
                <a:spcPct val="90000"/>
              </a:lnSpc>
              <a:spcBef>
                <a:spcPts val="1169"/>
              </a:spcBef>
              <a:spcAft>
                <a:spcPts val="0"/>
              </a:spcAft>
              <a:buClr>
                <a:schemeClr val="dk1"/>
              </a:buClr>
              <a:buSzPts val="2806"/>
              <a:buNone/>
              <a:defRPr sz="2806"/>
            </a:lvl3pPr>
            <a:lvl4pPr marL="1828800" lvl="3" indent="-228600" algn="l">
              <a:lnSpc>
                <a:spcPct val="90000"/>
              </a:lnSpc>
              <a:spcBef>
                <a:spcPts val="1169"/>
              </a:spcBef>
              <a:spcAft>
                <a:spcPts val="0"/>
              </a:spcAft>
              <a:buClr>
                <a:schemeClr val="dk1"/>
              </a:buClr>
              <a:buSzPts val="2339"/>
              <a:buNone/>
              <a:defRPr sz="2339"/>
            </a:lvl4pPr>
            <a:lvl5pPr marL="2286000" lvl="4" indent="-228600" algn="l">
              <a:lnSpc>
                <a:spcPct val="90000"/>
              </a:lnSpc>
              <a:spcBef>
                <a:spcPts val="1169"/>
              </a:spcBef>
              <a:spcAft>
                <a:spcPts val="0"/>
              </a:spcAft>
              <a:buClr>
                <a:schemeClr val="dk1"/>
              </a:buClr>
              <a:buSzPts val="2339"/>
              <a:buNone/>
              <a:defRPr sz="2339"/>
            </a:lvl5pPr>
            <a:lvl6pPr marL="2743200" lvl="5" indent="-228600" algn="l">
              <a:lnSpc>
                <a:spcPct val="90000"/>
              </a:lnSpc>
              <a:spcBef>
                <a:spcPts val="1169"/>
              </a:spcBef>
              <a:spcAft>
                <a:spcPts val="0"/>
              </a:spcAft>
              <a:buClr>
                <a:schemeClr val="dk1"/>
              </a:buClr>
              <a:buSzPts val="2339"/>
              <a:buNone/>
              <a:defRPr sz="2339"/>
            </a:lvl6pPr>
            <a:lvl7pPr marL="3200400" lvl="6" indent="-228600" algn="l">
              <a:lnSpc>
                <a:spcPct val="90000"/>
              </a:lnSpc>
              <a:spcBef>
                <a:spcPts val="1169"/>
              </a:spcBef>
              <a:spcAft>
                <a:spcPts val="0"/>
              </a:spcAft>
              <a:buClr>
                <a:schemeClr val="dk1"/>
              </a:buClr>
              <a:buSzPts val="2339"/>
              <a:buNone/>
              <a:defRPr sz="2339"/>
            </a:lvl7pPr>
            <a:lvl8pPr marL="3657600" lvl="7" indent="-228600" algn="l">
              <a:lnSpc>
                <a:spcPct val="90000"/>
              </a:lnSpc>
              <a:spcBef>
                <a:spcPts val="1169"/>
              </a:spcBef>
              <a:spcAft>
                <a:spcPts val="0"/>
              </a:spcAft>
              <a:buClr>
                <a:schemeClr val="dk1"/>
              </a:buClr>
              <a:buSzPts val="2339"/>
              <a:buNone/>
              <a:defRPr sz="2339"/>
            </a:lvl8pPr>
            <a:lvl9pPr marL="4114800" lvl="8" indent="-228600" algn="l">
              <a:lnSpc>
                <a:spcPct val="90000"/>
              </a:lnSpc>
              <a:spcBef>
                <a:spcPts val="1169"/>
              </a:spcBef>
              <a:spcAft>
                <a:spcPts val="0"/>
              </a:spcAft>
              <a:buClr>
                <a:schemeClr val="dk1"/>
              </a:buClr>
              <a:buSzPts val="2339"/>
              <a:buNone/>
              <a:defRPr sz="2339"/>
            </a:lvl9pPr>
          </a:lstStyle>
          <a:p>
            <a:endParaRPr/>
          </a:p>
        </p:txBody>
      </p:sp>
      <p:sp>
        <p:nvSpPr>
          <p:cNvPr id="65" name="Google Shape;65;p10"/>
          <p:cNvSpPr txBox="1">
            <a:spLocks noGrp="1"/>
          </p:cNvSpPr>
          <p:nvPr>
            <p:ph type="dt" idx="10"/>
          </p:nvPr>
        </p:nvSpPr>
        <p:spPr>
          <a:xfrm>
            <a:off x="1470124" y="28310778"/>
            <a:ext cx="4811316" cy="162624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7083326" y="28310778"/>
            <a:ext cx="7216973" cy="162624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15102185" y="28310778"/>
            <a:ext cx="4811316" cy="162624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70124" y="1626250"/>
            <a:ext cx="18443377" cy="59039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0289"/>
              <a:buFont typeface="Calibri"/>
              <a:buNone/>
              <a:defRPr sz="1028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470124" y="8131215"/>
            <a:ext cx="18443377" cy="19380578"/>
          </a:xfrm>
          <a:prstGeom prst="rect">
            <a:avLst/>
          </a:prstGeom>
          <a:noFill/>
          <a:ln>
            <a:noFill/>
          </a:ln>
        </p:spPr>
        <p:txBody>
          <a:bodyPr spcFirstLastPara="1" wrap="square" lIns="91425" tIns="45700" rIns="91425" bIns="45700" anchor="t" anchorCtr="0">
            <a:normAutofit/>
          </a:bodyPr>
          <a:lstStyle>
            <a:lvl1pPr marL="457200" marR="0" lvl="0" indent="-644398" algn="l" rtl="0">
              <a:lnSpc>
                <a:spcPct val="90000"/>
              </a:lnSpc>
              <a:spcBef>
                <a:spcPts val="2339"/>
              </a:spcBef>
              <a:spcAft>
                <a:spcPts val="0"/>
              </a:spcAft>
              <a:buClr>
                <a:schemeClr val="dk1"/>
              </a:buClr>
              <a:buSzPts val="6548"/>
              <a:buFont typeface="Arial"/>
              <a:buChar char="•"/>
              <a:defRPr sz="6548" b="0" i="0" u="none" strike="noStrike" cap="none">
                <a:solidFill>
                  <a:schemeClr val="dk1"/>
                </a:solidFill>
                <a:latin typeface="Calibri"/>
                <a:ea typeface="Calibri"/>
                <a:cs typeface="Calibri"/>
                <a:sym typeface="Calibri"/>
              </a:defRPr>
            </a:lvl1pPr>
            <a:lvl2pPr marL="914400" marR="0" lvl="1" indent="-584962" algn="l" rtl="0">
              <a:lnSpc>
                <a:spcPct val="90000"/>
              </a:lnSpc>
              <a:spcBef>
                <a:spcPts val="1169"/>
              </a:spcBef>
              <a:spcAft>
                <a:spcPts val="0"/>
              </a:spcAft>
              <a:buClr>
                <a:schemeClr val="dk1"/>
              </a:buClr>
              <a:buSzPts val="5612"/>
              <a:buFont typeface="Arial"/>
              <a:buChar char="•"/>
              <a:defRPr sz="5612" b="0" i="0" u="none" strike="noStrike" cap="none">
                <a:solidFill>
                  <a:schemeClr val="dk1"/>
                </a:solidFill>
                <a:latin typeface="Calibri"/>
                <a:ea typeface="Calibri"/>
                <a:cs typeface="Calibri"/>
                <a:sym typeface="Calibri"/>
              </a:defRPr>
            </a:lvl2pPr>
            <a:lvl3pPr marL="1371600" marR="0" lvl="2" indent="-525589" algn="l" rtl="0">
              <a:lnSpc>
                <a:spcPct val="90000"/>
              </a:lnSpc>
              <a:spcBef>
                <a:spcPts val="1169"/>
              </a:spcBef>
              <a:spcAft>
                <a:spcPts val="0"/>
              </a:spcAft>
              <a:buClr>
                <a:schemeClr val="dk1"/>
              </a:buClr>
              <a:buSzPts val="4677"/>
              <a:buFont typeface="Arial"/>
              <a:buChar char="•"/>
              <a:defRPr sz="4677" b="0" i="0" u="none" strike="noStrike" cap="none">
                <a:solidFill>
                  <a:schemeClr val="dk1"/>
                </a:solidFill>
                <a:latin typeface="Calibri"/>
                <a:ea typeface="Calibri"/>
                <a:cs typeface="Calibri"/>
                <a:sym typeface="Calibri"/>
              </a:defRPr>
            </a:lvl3pPr>
            <a:lvl4pPr marL="1828800" marR="0" lvl="3" indent="-495871" algn="l" rtl="0">
              <a:lnSpc>
                <a:spcPct val="90000"/>
              </a:lnSpc>
              <a:spcBef>
                <a:spcPts val="1169"/>
              </a:spcBef>
              <a:spcAft>
                <a:spcPts val="0"/>
              </a:spcAft>
              <a:buClr>
                <a:schemeClr val="dk1"/>
              </a:buClr>
              <a:buSzPts val="4209"/>
              <a:buFont typeface="Arial"/>
              <a:buChar char="•"/>
              <a:defRPr sz="4209" b="0" i="0" u="none" strike="noStrike" cap="none">
                <a:solidFill>
                  <a:schemeClr val="dk1"/>
                </a:solidFill>
                <a:latin typeface="Calibri"/>
                <a:ea typeface="Calibri"/>
                <a:cs typeface="Calibri"/>
                <a:sym typeface="Calibri"/>
              </a:defRPr>
            </a:lvl4pPr>
            <a:lvl5pPr marL="2286000" marR="0" lvl="4" indent="-495871" algn="l" rtl="0">
              <a:lnSpc>
                <a:spcPct val="90000"/>
              </a:lnSpc>
              <a:spcBef>
                <a:spcPts val="1169"/>
              </a:spcBef>
              <a:spcAft>
                <a:spcPts val="0"/>
              </a:spcAft>
              <a:buClr>
                <a:schemeClr val="dk1"/>
              </a:buClr>
              <a:buSzPts val="4209"/>
              <a:buFont typeface="Arial"/>
              <a:buChar char="•"/>
              <a:defRPr sz="4209" b="0" i="0" u="none" strike="noStrike" cap="none">
                <a:solidFill>
                  <a:schemeClr val="dk1"/>
                </a:solidFill>
                <a:latin typeface="Calibri"/>
                <a:ea typeface="Calibri"/>
                <a:cs typeface="Calibri"/>
                <a:sym typeface="Calibri"/>
              </a:defRPr>
            </a:lvl5pPr>
            <a:lvl6pPr marL="2743200" marR="0" lvl="5" indent="-495871" algn="l" rtl="0">
              <a:lnSpc>
                <a:spcPct val="90000"/>
              </a:lnSpc>
              <a:spcBef>
                <a:spcPts val="1169"/>
              </a:spcBef>
              <a:spcAft>
                <a:spcPts val="0"/>
              </a:spcAft>
              <a:buClr>
                <a:schemeClr val="dk1"/>
              </a:buClr>
              <a:buSzPts val="4209"/>
              <a:buFont typeface="Arial"/>
              <a:buChar char="•"/>
              <a:defRPr sz="4209" b="0" i="0" u="none" strike="noStrike" cap="none">
                <a:solidFill>
                  <a:schemeClr val="dk1"/>
                </a:solidFill>
                <a:latin typeface="Calibri"/>
                <a:ea typeface="Calibri"/>
                <a:cs typeface="Calibri"/>
                <a:sym typeface="Calibri"/>
              </a:defRPr>
            </a:lvl6pPr>
            <a:lvl7pPr marL="3200400" marR="0" lvl="6" indent="-495871" algn="l" rtl="0">
              <a:lnSpc>
                <a:spcPct val="90000"/>
              </a:lnSpc>
              <a:spcBef>
                <a:spcPts val="1169"/>
              </a:spcBef>
              <a:spcAft>
                <a:spcPts val="0"/>
              </a:spcAft>
              <a:buClr>
                <a:schemeClr val="dk1"/>
              </a:buClr>
              <a:buSzPts val="4209"/>
              <a:buFont typeface="Arial"/>
              <a:buChar char="•"/>
              <a:defRPr sz="4209" b="0" i="0" u="none" strike="noStrike" cap="none">
                <a:solidFill>
                  <a:schemeClr val="dk1"/>
                </a:solidFill>
                <a:latin typeface="Calibri"/>
                <a:ea typeface="Calibri"/>
                <a:cs typeface="Calibri"/>
                <a:sym typeface="Calibri"/>
              </a:defRPr>
            </a:lvl7pPr>
            <a:lvl8pPr marL="3657600" marR="0" lvl="7" indent="-495871" algn="l" rtl="0">
              <a:lnSpc>
                <a:spcPct val="90000"/>
              </a:lnSpc>
              <a:spcBef>
                <a:spcPts val="1169"/>
              </a:spcBef>
              <a:spcAft>
                <a:spcPts val="0"/>
              </a:spcAft>
              <a:buClr>
                <a:schemeClr val="dk1"/>
              </a:buClr>
              <a:buSzPts val="4209"/>
              <a:buFont typeface="Arial"/>
              <a:buChar char="•"/>
              <a:defRPr sz="4209" b="0" i="0" u="none" strike="noStrike" cap="none">
                <a:solidFill>
                  <a:schemeClr val="dk1"/>
                </a:solidFill>
                <a:latin typeface="Calibri"/>
                <a:ea typeface="Calibri"/>
                <a:cs typeface="Calibri"/>
                <a:sym typeface="Calibri"/>
              </a:defRPr>
            </a:lvl8pPr>
            <a:lvl9pPr marL="4114800" marR="0" lvl="8" indent="-495871" algn="l" rtl="0">
              <a:lnSpc>
                <a:spcPct val="90000"/>
              </a:lnSpc>
              <a:spcBef>
                <a:spcPts val="1169"/>
              </a:spcBef>
              <a:spcAft>
                <a:spcPts val="0"/>
              </a:spcAft>
              <a:buClr>
                <a:schemeClr val="dk1"/>
              </a:buClr>
              <a:buSzPts val="4209"/>
              <a:buFont typeface="Arial"/>
              <a:buChar char="•"/>
              <a:defRPr sz="4209"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470124" y="28310778"/>
            <a:ext cx="4811316" cy="162624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806"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4172"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172"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172"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172"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172"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172"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172"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172"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7083326" y="28310778"/>
            <a:ext cx="7216973" cy="1626243"/>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2806"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4172"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172"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172"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172"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172"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172"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172"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172"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15102185" y="28310778"/>
            <a:ext cx="4811316" cy="162624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806" b="0" i="0" u="none" strike="noStrike" cap="none">
                <a:solidFill>
                  <a:srgbClr val="888888"/>
                </a:solidFill>
                <a:latin typeface="Calibri"/>
                <a:ea typeface="Calibri"/>
                <a:cs typeface="Calibri"/>
                <a:sym typeface="Calibri"/>
              </a:defRPr>
            </a:lvl1pPr>
            <a:lvl2pPr marL="0" marR="0" lvl="1" indent="0" algn="r" rtl="0">
              <a:spcBef>
                <a:spcPts val="0"/>
              </a:spcBef>
              <a:buNone/>
              <a:defRPr sz="2806" b="0" i="0" u="none" strike="noStrike" cap="none">
                <a:solidFill>
                  <a:srgbClr val="888888"/>
                </a:solidFill>
                <a:latin typeface="Calibri"/>
                <a:ea typeface="Calibri"/>
                <a:cs typeface="Calibri"/>
                <a:sym typeface="Calibri"/>
              </a:defRPr>
            </a:lvl2pPr>
            <a:lvl3pPr marL="0" marR="0" lvl="2" indent="0" algn="r" rtl="0">
              <a:spcBef>
                <a:spcPts val="0"/>
              </a:spcBef>
              <a:buNone/>
              <a:defRPr sz="2806" b="0" i="0" u="none" strike="noStrike" cap="none">
                <a:solidFill>
                  <a:srgbClr val="888888"/>
                </a:solidFill>
                <a:latin typeface="Calibri"/>
                <a:ea typeface="Calibri"/>
                <a:cs typeface="Calibri"/>
                <a:sym typeface="Calibri"/>
              </a:defRPr>
            </a:lvl3pPr>
            <a:lvl4pPr marL="0" marR="0" lvl="3" indent="0" algn="r" rtl="0">
              <a:spcBef>
                <a:spcPts val="0"/>
              </a:spcBef>
              <a:buNone/>
              <a:defRPr sz="2806" b="0" i="0" u="none" strike="noStrike" cap="none">
                <a:solidFill>
                  <a:srgbClr val="888888"/>
                </a:solidFill>
                <a:latin typeface="Calibri"/>
                <a:ea typeface="Calibri"/>
                <a:cs typeface="Calibri"/>
                <a:sym typeface="Calibri"/>
              </a:defRPr>
            </a:lvl4pPr>
            <a:lvl5pPr marL="0" marR="0" lvl="4" indent="0" algn="r" rtl="0">
              <a:spcBef>
                <a:spcPts val="0"/>
              </a:spcBef>
              <a:buNone/>
              <a:defRPr sz="2806" b="0" i="0" u="none" strike="noStrike" cap="none">
                <a:solidFill>
                  <a:srgbClr val="888888"/>
                </a:solidFill>
                <a:latin typeface="Calibri"/>
                <a:ea typeface="Calibri"/>
                <a:cs typeface="Calibri"/>
                <a:sym typeface="Calibri"/>
              </a:defRPr>
            </a:lvl5pPr>
            <a:lvl6pPr marL="0" marR="0" lvl="5" indent="0" algn="r" rtl="0">
              <a:spcBef>
                <a:spcPts val="0"/>
              </a:spcBef>
              <a:buNone/>
              <a:defRPr sz="2806" b="0" i="0" u="none" strike="noStrike" cap="none">
                <a:solidFill>
                  <a:srgbClr val="888888"/>
                </a:solidFill>
                <a:latin typeface="Calibri"/>
                <a:ea typeface="Calibri"/>
                <a:cs typeface="Calibri"/>
                <a:sym typeface="Calibri"/>
              </a:defRPr>
            </a:lvl6pPr>
            <a:lvl7pPr marL="0" marR="0" lvl="6" indent="0" algn="r" rtl="0">
              <a:spcBef>
                <a:spcPts val="0"/>
              </a:spcBef>
              <a:buNone/>
              <a:defRPr sz="2806" b="0" i="0" u="none" strike="noStrike" cap="none">
                <a:solidFill>
                  <a:srgbClr val="888888"/>
                </a:solidFill>
                <a:latin typeface="Calibri"/>
                <a:ea typeface="Calibri"/>
                <a:cs typeface="Calibri"/>
                <a:sym typeface="Calibri"/>
              </a:defRPr>
            </a:lvl7pPr>
            <a:lvl8pPr marL="0" marR="0" lvl="7" indent="0" algn="r" rtl="0">
              <a:spcBef>
                <a:spcPts val="0"/>
              </a:spcBef>
              <a:buNone/>
              <a:defRPr sz="2806" b="0" i="0" u="none" strike="noStrike" cap="none">
                <a:solidFill>
                  <a:srgbClr val="888888"/>
                </a:solidFill>
                <a:latin typeface="Calibri"/>
                <a:ea typeface="Calibri"/>
                <a:cs typeface="Calibri"/>
                <a:sym typeface="Calibri"/>
              </a:defRPr>
            </a:lvl8pPr>
            <a:lvl9pPr marL="0" marR="0" lvl="8" indent="0" algn="r" rtl="0">
              <a:spcBef>
                <a:spcPts val="0"/>
              </a:spcBef>
              <a:buNone/>
              <a:defRPr sz="280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diagramColors" Target="../diagrams/colors1.xml"/><Relationship Id="rId2" Type="http://schemas.openxmlformats.org/officeDocument/2006/relationships/notesSlide" Target="../notesSlides/notesSlide1.xml"/><Relationship Id="rId16" Type="http://schemas.openxmlformats.org/officeDocument/2006/relationships/diagramQuickStyle" Target="../diagrams/quickStyl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5" Type="http://schemas.openxmlformats.org/officeDocument/2006/relationships/diagramLayout" Target="../diagrams/layout1.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359812" y="365760"/>
            <a:ext cx="20664000" cy="29556000"/>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172" b="0" i="0" u="none" strike="noStrike" cap="none">
              <a:solidFill>
                <a:schemeClr val="lt1"/>
              </a:solidFill>
              <a:latin typeface="Calibri"/>
              <a:ea typeface="Calibri"/>
              <a:cs typeface="Calibri"/>
              <a:sym typeface="Calibri"/>
            </a:endParaRPr>
          </a:p>
        </p:txBody>
      </p:sp>
      <p:sp>
        <p:nvSpPr>
          <p:cNvPr id="85" name="Google Shape;85;p13"/>
          <p:cNvSpPr txBox="1"/>
          <p:nvPr/>
        </p:nvSpPr>
        <p:spPr>
          <a:xfrm>
            <a:off x="2633472" y="365760"/>
            <a:ext cx="18390340" cy="1133856"/>
          </a:xfrm>
          <a:prstGeom prst="rect">
            <a:avLst/>
          </a:prstGeom>
          <a:noFill/>
          <a:ln>
            <a:noFill/>
          </a:ln>
        </p:spPr>
        <p:txBody>
          <a:bodyPr spcFirstLastPara="1" wrap="square" lIns="91425" tIns="45700" rIns="91425" bIns="45700" anchor="ctr" anchorCtr="0">
            <a:normAutofit/>
          </a:bodyPr>
          <a:lstStyle/>
          <a:p>
            <a:pPr marL="296545" indent="-6350" algn="ctr">
              <a:lnSpc>
                <a:spcPct val="107000"/>
              </a:lnSpc>
              <a:spcAft>
                <a:spcPts val="5"/>
              </a:spcAft>
            </a:pPr>
            <a:r>
              <a:rPr lang="en-IN" sz="4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Twitter Emotion Analysis – An LSTM Approach</a:t>
            </a:r>
          </a:p>
        </p:txBody>
      </p:sp>
      <p:sp>
        <p:nvSpPr>
          <p:cNvPr id="86" name="Google Shape;86;p13"/>
          <p:cNvSpPr txBox="1"/>
          <p:nvPr/>
        </p:nvSpPr>
        <p:spPr>
          <a:xfrm>
            <a:off x="2633472" y="1499616"/>
            <a:ext cx="18390340" cy="692658"/>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100"/>
              <a:buFont typeface="Arial"/>
              <a:buNone/>
            </a:pPr>
            <a:r>
              <a:rPr lang="en-IN" sz="4400" b="1" dirty="0">
                <a:solidFill>
                  <a:schemeClr val="dk1"/>
                </a:solidFill>
                <a:latin typeface="Calibri"/>
                <a:ea typeface="Calibri"/>
                <a:cs typeface="Calibri"/>
                <a:sym typeface="Calibri"/>
              </a:rPr>
              <a:t>   Rohan Allen (18BCI0247), Guide: </a:t>
            </a:r>
            <a:r>
              <a:rPr lang="en-IN" sz="4400" b="1" dirty="0" err="1">
                <a:solidFill>
                  <a:schemeClr val="dk1"/>
                </a:solidFill>
                <a:latin typeface="Calibri"/>
                <a:ea typeface="Calibri"/>
                <a:cs typeface="Calibri"/>
                <a:sym typeface="Calibri"/>
              </a:rPr>
              <a:t>Dr.</a:t>
            </a:r>
            <a:r>
              <a:rPr lang="en-IN" sz="4400" b="1" dirty="0">
                <a:solidFill>
                  <a:schemeClr val="dk1"/>
                </a:solidFill>
                <a:latin typeface="Calibri"/>
                <a:ea typeface="Calibri"/>
                <a:cs typeface="Calibri"/>
                <a:sym typeface="Calibri"/>
              </a:rPr>
              <a:t> Manikandan N</a:t>
            </a:r>
            <a:r>
              <a:rPr lang="en-IN" sz="4400" b="1" i="0" u="none" strike="noStrike" cap="none" dirty="0">
                <a:solidFill>
                  <a:schemeClr val="dk1"/>
                </a:solidFill>
                <a:latin typeface="Calibri"/>
                <a:ea typeface="Calibri"/>
                <a:cs typeface="Calibri"/>
                <a:sym typeface="Calibri"/>
              </a:rPr>
              <a:t> | S</a:t>
            </a:r>
            <a:r>
              <a:rPr lang="en-IN" sz="4400" b="1" dirty="0">
                <a:solidFill>
                  <a:schemeClr val="dk1"/>
                </a:solidFill>
                <a:latin typeface="Calibri"/>
                <a:ea typeface="Calibri"/>
                <a:cs typeface="Calibri"/>
                <a:sym typeface="Calibri"/>
              </a:rPr>
              <a:t>COPE</a:t>
            </a:r>
            <a:endParaRPr sz="4400" b="1" dirty="0">
              <a:solidFill>
                <a:schemeClr val="dk1"/>
              </a:solidFill>
              <a:latin typeface="Calibri"/>
              <a:ea typeface="Calibri"/>
              <a:cs typeface="Calibri"/>
              <a:sym typeface="Calibri"/>
            </a:endParaRPr>
          </a:p>
          <a:p>
            <a:pPr marL="0" marR="0" lvl="0" indent="0" algn="ctr" rtl="0">
              <a:lnSpc>
                <a:spcPct val="90000"/>
              </a:lnSpc>
              <a:spcBef>
                <a:spcPts val="0"/>
              </a:spcBef>
              <a:spcAft>
                <a:spcPts val="0"/>
              </a:spcAft>
              <a:buClr>
                <a:schemeClr val="dk1"/>
              </a:buClr>
              <a:buSzPts val="4400"/>
              <a:buFont typeface="Arial"/>
              <a:buNone/>
            </a:pPr>
            <a:r>
              <a:rPr lang="en-IN" sz="4400" b="1" dirty="0">
                <a:solidFill>
                  <a:schemeClr val="dk1"/>
                </a:solidFill>
                <a:latin typeface="Calibri"/>
                <a:ea typeface="Calibri"/>
                <a:cs typeface="Calibri"/>
                <a:sym typeface="Calibri"/>
              </a:rPr>
              <a:t>  </a:t>
            </a:r>
            <a:r>
              <a:rPr lang="en-IN" sz="4400" b="1" i="0" u="none" strike="noStrike" cap="none" dirty="0">
                <a:solidFill>
                  <a:schemeClr val="dk1"/>
                </a:solidFill>
                <a:latin typeface="Calibri"/>
                <a:ea typeface="Calibri"/>
                <a:cs typeface="Calibri"/>
                <a:sym typeface="Calibri"/>
              </a:rPr>
              <a:t> </a:t>
            </a:r>
            <a:endParaRPr sz="4400" b="1" i="0" u="none" strike="noStrike" cap="none" dirty="0">
              <a:solidFill>
                <a:schemeClr val="dk1"/>
              </a:solidFill>
              <a:latin typeface="Calibri"/>
              <a:ea typeface="Calibri"/>
              <a:cs typeface="Calibri"/>
              <a:sym typeface="Calibri"/>
            </a:endParaRPr>
          </a:p>
        </p:txBody>
      </p:sp>
      <p:sp>
        <p:nvSpPr>
          <p:cNvPr id="87" name="Google Shape;87;p13"/>
          <p:cNvSpPr txBox="1"/>
          <p:nvPr/>
        </p:nvSpPr>
        <p:spPr>
          <a:xfrm>
            <a:off x="10576415" y="3128311"/>
            <a:ext cx="10350000" cy="19646100"/>
          </a:xfrm>
          <a:prstGeom prst="rect">
            <a:avLst/>
          </a:prstGeom>
          <a:noFill/>
          <a:ln w="15875" cap="flat" cmpd="sng">
            <a:solidFill>
              <a:srgbClr val="42719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2339"/>
              </a:spcBef>
              <a:spcAft>
                <a:spcPts val="0"/>
              </a:spcAft>
              <a:buClr>
                <a:schemeClr val="dk1"/>
              </a:buClr>
              <a:buSzPts val="1100"/>
              <a:buFont typeface="Arial"/>
              <a:buNone/>
            </a:pPr>
            <a:endParaRPr sz="2400" dirty="0">
              <a:solidFill>
                <a:schemeClr val="dk1"/>
              </a:solidFill>
              <a:latin typeface="Calibri"/>
              <a:ea typeface="Calibri"/>
              <a:cs typeface="Calibri"/>
              <a:sym typeface="Calibri"/>
            </a:endParaRPr>
          </a:p>
          <a:p>
            <a:pPr marL="0" marR="0" lvl="0" indent="0" algn="l" rtl="0">
              <a:lnSpc>
                <a:spcPct val="90000"/>
              </a:lnSpc>
              <a:spcBef>
                <a:spcPts val="2339"/>
              </a:spcBef>
              <a:spcAft>
                <a:spcPts val="0"/>
              </a:spcAft>
              <a:buClr>
                <a:schemeClr val="dk1"/>
              </a:buClr>
              <a:buSzPts val="1100"/>
              <a:buFont typeface="Arial"/>
              <a:buNone/>
            </a:pPr>
            <a:endParaRPr sz="2400" dirty="0">
              <a:solidFill>
                <a:schemeClr val="dk1"/>
              </a:solidFill>
              <a:latin typeface="Calibri"/>
              <a:ea typeface="Calibri"/>
              <a:cs typeface="Calibri"/>
              <a:sym typeface="Calibri"/>
            </a:endParaRPr>
          </a:p>
          <a:p>
            <a:pPr marL="0" marR="0" lvl="0" indent="0" algn="l" rtl="0">
              <a:lnSpc>
                <a:spcPct val="90000"/>
              </a:lnSpc>
              <a:spcBef>
                <a:spcPts val="2339"/>
              </a:spcBef>
              <a:spcAft>
                <a:spcPts val="0"/>
              </a:spcAft>
              <a:buClr>
                <a:schemeClr val="dk1"/>
              </a:buClr>
              <a:buSzPts val="1100"/>
              <a:buFont typeface="Arial"/>
              <a:buNone/>
            </a:pPr>
            <a:endParaRPr sz="2400" dirty="0">
              <a:solidFill>
                <a:schemeClr val="dk1"/>
              </a:solidFill>
              <a:latin typeface="Calibri"/>
              <a:ea typeface="Calibri"/>
              <a:cs typeface="Calibri"/>
              <a:sym typeface="Calibri"/>
            </a:endParaRPr>
          </a:p>
          <a:p>
            <a:pPr marL="0" marR="0" lvl="0" indent="0" algn="l" rtl="0">
              <a:lnSpc>
                <a:spcPct val="90000"/>
              </a:lnSpc>
              <a:spcBef>
                <a:spcPts val="2339"/>
              </a:spcBef>
              <a:spcAft>
                <a:spcPts val="0"/>
              </a:spcAft>
              <a:buClr>
                <a:schemeClr val="dk1"/>
              </a:buClr>
              <a:buSzPts val="1100"/>
              <a:buFont typeface="Arial"/>
              <a:buNone/>
            </a:pPr>
            <a:endParaRPr sz="2400" dirty="0">
              <a:solidFill>
                <a:schemeClr val="dk1"/>
              </a:solidFill>
              <a:latin typeface="Calibri"/>
              <a:ea typeface="Calibri"/>
              <a:cs typeface="Calibri"/>
              <a:sym typeface="Calibri"/>
            </a:endParaRPr>
          </a:p>
          <a:p>
            <a:pPr marL="0" marR="0" lvl="0" indent="0" algn="l" rtl="0">
              <a:lnSpc>
                <a:spcPct val="90000"/>
              </a:lnSpc>
              <a:spcBef>
                <a:spcPts val="2339"/>
              </a:spcBef>
              <a:spcAft>
                <a:spcPts val="0"/>
              </a:spcAft>
              <a:buClr>
                <a:schemeClr val="dk1"/>
              </a:buClr>
              <a:buSzPts val="1100"/>
              <a:buFont typeface="Arial"/>
              <a:buNone/>
            </a:pPr>
            <a:endParaRPr lang="en-IN" sz="2400" b="1" dirty="0">
              <a:solidFill>
                <a:schemeClr val="dk1"/>
              </a:solidFill>
              <a:latin typeface="Calibri"/>
              <a:ea typeface="Calibri"/>
              <a:cs typeface="Calibri"/>
              <a:sym typeface="Calibri"/>
            </a:endParaRPr>
          </a:p>
          <a:p>
            <a:pPr marL="0" marR="0" lvl="0" indent="0" algn="ctr" rtl="0">
              <a:lnSpc>
                <a:spcPct val="90000"/>
              </a:lnSpc>
              <a:spcBef>
                <a:spcPts val="2339"/>
              </a:spcBef>
              <a:spcAft>
                <a:spcPts val="0"/>
              </a:spcAft>
              <a:buClr>
                <a:schemeClr val="dk1"/>
              </a:buClr>
              <a:buSzPts val="1100"/>
              <a:buFont typeface="Arial"/>
              <a:buNone/>
            </a:pPr>
            <a:r>
              <a:rPr lang="en-IN" sz="2400" b="1" dirty="0">
                <a:solidFill>
                  <a:schemeClr val="dk1"/>
                </a:solidFill>
                <a:latin typeface="Calibri"/>
                <a:ea typeface="Calibri"/>
                <a:cs typeface="Calibri"/>
                <a:sym typeface="Calibri"/>
              </a:rPr>
              <a:t>Fig 3- </a:t>
            </a:r>
            <a:r>
              <a:rPr lang="en-IN" sz="2200" b="1" dirty="0">
                <a:solidFill>
                  <a:schemeClr val="dk1"/>
                </a:solidFill>
                <a:highlight>
                  <a:srgbClr val="FFFFFF"/>
                </a:highlight>
                <a:latin typeface="Times New Roman"/>
                <a:ea typeface="Calibri"/>
                <a:cs typeface="Times New Roman"/>
                <a:sym typeface="Times New Roman"/>
              </a:rPr>
              <a:t>Text2Emotion Emotion Frequency</a:t>
            </a:r>
            <a:r>
              <a:rPr lang="en-IN" sz="2200" b="1" dirty="0">
                <a:solidFill>
                  <a:schemeClr val="dk1"/>
                </a:solidFill>
                <a:highlight>
                  <a:srgbClr val="FFFFFF"/>
                </a:highlight>
                <a:latin typeface="Times New Roman"/>
                <a:ea typeface="Times New Roman"/>
                <a:cs typeface="Times New Roman"/>
                <a:sym typeface="Times New Roman"/>
              </a:rPr>
              <a:t>                 Fig 4 – Polarity Distribution                                 </a:t>
            </a:r>
            <a:endParaRPr sz="3300" b="1" dirty="0">
              <a:solidFill>
                <a:schemeClr val="dk1"/>
              </a:solidFill>
              <a:latin typeface="Calibri"/>
              <a:ea typeface="Calibri"/>
              <a:cs typeface="Calibri"/>
              <a:sym typeface="Calibri"/>
            </a:endParaRPr>
          </a:p>
          <a:p>
            <a:pPr marL="0" marR="0" lvl="0" indent="0" algn="just" rtl="0">
              <a:lnSpc>
                <a:spcPct val="90000"/>
              </a:lnSpc>
              <a:spcBef>
                <a:spcPts val="2339"/>
              </a:spcBef>
              <a:spcAft>
                <a:spcPts val="0"/>
              </a:spcAft>
              <a:buClr>
                <a:schemeClr val="dk1"/>
              </a:buClr>
              <a:buSzPts val="1100"/>
              <a:buFont typeface="Arial"/>
              <a:buNone/>
            </a:pPr>
            <a:r>
              <a:rPr lang="en-US" sz="2400" dirty="0">
                <a:solidFill>
                  <a:schemeClr val="dk1"/>
                </a:solidFill>
                <a:latin typeface="Calibri"/>
                <a:ea typeface="Calibri"/>
                <a:cs typeface="Calibri"/>
                <a:sym typeface="Calibri"/>
              </a:rPr>
              <a:t>Fear followed by sadness is the most dominant emotion in both 2022 and 2020 according to Text2Emotion(Fig3). According to SentiStrength the overwhelming majority of the tweets were negative in both 2022 and 2020 (Fig4). Our LSTM model illustrates that the majority of tweets denote anger, followed by fear and sadness (Fig 5). The most prominent terms in  the 2022 </a:t>
            </a:r>
            <a:r>
              <a:rPr lang="en-US" sz="2400" dirty="0" err="1">
                <a:solidFill>
                  <a:schemeClr val="dk1"/>
                </a:solidFill>
                <a:latin typeface="Calibri"/>
                <a:ea typeface="Calibri"/>
                <a:cs typeface="Calibri"/>
                <a:sym typeface="Calibri"/>
              </a:rPr>
              <a:t>wordcloud</a:t>
            </a:r>
            <a:r>
              <a:rPr lang="en-US" sz="2400" dirty="0">
                <a:solidFill>
                  <a:schemeClr val="dk1"/>
                </a:solidFill>
                <a:latin typeface="Calibri"/>
                <a:ea typeface="Calibri"/>
                <a:cs typeface="Calibri"/>
                <a:sym typeface="Calibri"/>
              </a:rPr>
              <a:t> weighted according to TF-IDF include covid19, </a:t>
            </a:r>
            <a:r>
              <a:rPr lang="en-US" sz="2400" dirty="0" err="1">
                <a:solidFill>
                  <a:schemeClr val="dk1"/>
                </a:solidFill>
                <a:latin typeface="Calibri"/>
                <a:ea typeface="Calibri"/>
                <a:cs typeface="Calibri"/>
                <a:sym typeface="Calibri"/>
              </a:rPr>
              <a:t>longcovid</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covidisnotover</a:t>
            </a:r>
            <a:r>
              <a:rPr lang="en-US" sz="2400" dirty="0">
                <a:solidFill>
                  <a:schemeClr val="dk1"/>
                </a:solidFill>
                <a:latin typeface="Calibri"/>
                <a:ea typeface="Calibri"/>
                <a:cs typeface="Calibri"/>
                <a:sym typeface="Calibri"/>
              </a:rPr>
              <a:t>, omicron, vaccine, mask, </a:t>
            </a:r>
            <a:r>
              <a:rPr lang="en-US" sz="2400" dirty="0" err="1">
                <a:solidFill>
                  <a:schemeClr val="dk1"/>
                </a:solidFill>
                <a:latin typeface="Calibri"/>
                <a:ea typeface="Calibri"/>
                <a:cs typeface="Calibri"/>
                <a:sym typeface="Calibri"/>
              </a:rPr>
              <a:t>etc</a:t>
            </a:r>
            <a:r>
              <a:rPr lang="en-US" sz="2400" dirty="0">
                <a:solidFill>
                  <a:schemeClr val="dk1"/>
                </a:solidFill>
                <a:latin typeface="Calibri"/>
                <a:ea typeface="Calibri"/>
                <a:cs typeface="Calibri"/>
                <a:sym typeface="Calibri"/>
              </a:rPr>
              <a:t> (Fig 6).</a:t>
            </a:r>
          </a:p>
          <a:p>
            <a:pPr marL="0" marR="0" lvl="0" indent="0" algn="l" rtl="0">
              <a:lnSpc>
                <a:spcPct val="90000"/>
              </a:lnSpc>
              <a:spcBef>
                <a:spcPts val="2339"/>
              </a:spcBef>
              <a:spcAft>
                <a:spcPts val="0"/>
              </a:spcAft>
              <a:buClr>
                <a:schemeClr val="dk1"/>
              </a:buClr>
              <a:buSzPts val="1100"/>
              <a:buFont typeface="Arial"/>
              <a:buNone/>
            </a:pPr>
            <a:endParaRPr sz="2400" dirty="0">
              <a:solidFill>
                <a:schemeClr val="dk1"/>
              </a:solidFill>
              <a:latin typeface="Calibri"/>
              <a:ea typeface="Calibri"/>
              <a:cs typeface="Calibri"/>
              <a:sym typeface="Calibri"/>
            </a:endParaRPr>
          </a:p>
          <a:p>
            <a:pPr marL="0" marR="0" lvl="0" indent="0" algn="l" rtl="0">
              <a:lnSpc>
                <a:spcPct val="90000"/>
              </a:lnSpc>
              <a:spcBef>
                <a:spcPts val="2339"/>
              </a:spcBef>
              <a:spcAft>
                <a:spcPts val="0"/>
              </a:spcAft>
              <a:buClr>
                <a:schemeClr val="dk1"/>
              </a:buClr>
              <a:buSzPts val="2400"/>
              <a:buFont typeface="Arial"/>
              <a:buNone/>
            </a:pPr>
            <a:endParaRPr sz="2400" dirty="0">
              <a:solidFill>
                <a:schemeClr val="dk1"/>
              </a:solidFill>
              <a:latin typeface="Calibri"/>
              <a:ea typeface="Calibri"/>
              <a:cs typeface="Calibri"/>
              <a:sym typeface="Calibri"/>
            </a:endParaRPr>
          </a:p>
          <a:p>
            <a:pPr marL="0" marR="0" lvl="0" indent="0" algn="l" rtl="0">
              <a:lnSpc>
                <a:spcPct val="90000"/>
              </a:lnSpc>
              <a:spcBef>
                <a:spcPts val="2339"/>
              </a:spcBef>
              <a:spcAft>
                <a:spcPts val="0"/>
              </a:spcAft>
              <a:buClr>
                <a:schemeClr val="dk1"/>
              </a:buClr>
              <a:buSzPts val="2400"/>
              <a:buFont typeface="Arial"/>
              <a:buNone/>
            </a:pPr>
            <a:endParaRPr sz="2400" b="0" u="none" dirty="0">
              <a:solidFill>
                <a:schemeClr val="dk1"/>
              </a:solidFill>
              <a:latin typeface="Calibri"/>
              <a:ea typeface="Calibri"/>
              <a:cs typeface="Calibri"/>
              <a:sym typeface="Calibri"/>
            </a:endParaRPr>
          </a:p>
          <a:p>
            <a:pPr marL="0" marR="0" lvl="0" indent="0" algn="l" rtl="0">
              <a:lnSpc>
                <a:spcPct val="90000"/>
              </a:lnSpc>
              <a:spcBef>
                <a:spcPts val="2339"/>
              </a:spcBef>
              <a:spcAft>
                <a:spcPts val="0"/>
              </a:spcAft>
              <a:buClr>
                <a:schemeClr val="dk1"/>
              </a:buClr>
              <a:buSzPts val="2400"/>
              <a:buFont typeface="Arial"/>
              <a:buNone/>
            </a:pPr>
            <a:endParaRPr sz="2400" b="0" u="none" dirty="0">
              <a:solidFill>
                <a:schemeClr val="dk1"/>
              </a:solidFill>
              <a:latin typeface="Calibri"/>
              <a:ea typeface="Calibri"/>
              <a:cs typeface="Calibri"/>
              <a:sym typeface="Calibri"/>
            </a:endParaRPr>
          </a:p>
          <a:p>
            <a:pPr marL="0" marR="0" lvl="0" indent="0" algn="l" rtl="0">
              <a:lnSpc>
                <a:spcPct val="90000"/>
              </a:lnSpc>
              <a:spcBef>
                <a:spcPts val="2339"/>
              </a:spcBef>
              <a:spcAft>
                <a:spcPts val="0"/>
              </a:spcAft>
              <a:buClr>
                <a:schemeClr val="dk1"/>
              </a:buClr>
              <a:buSzPts val="2400"/>
              <a:buFont typeface="Arial"/>
              <a:buNone/>
            </a:pPr>
            <a:endParaRPr sz="2400" b="0" u="none" dirty="0">
              <a:solidFill>
                <a:schemeClr val="dk1"/>
              </a:solidFill>
              <a:latin typeface="Calibri"/>
              <a:ea typeface="Calibri"/>
              <a:cs typeface="Calibri"/>
              <a:sym typeface="Calibri"/>
            </a:endParaRPr>
          </a:p>
          <a:p>
            <a:pPr marL="0" marR="0" lvl="0" indent="0" algn="l" rtl="0">
              <a:lnSpc>
                <a:spcPct val="90000"/>
              </a:lnSpc>
              <a:spcBef>
                <a:spcPts val="2339"/>
              </a:spcBef>
              <a:spcAft>
                <a:spcPts val="0"/>
              </a:spcAft>
              <a:buClr>
                <a:schemeClr val="dk1"/>
              </a:buClr>
              <a:buSzPts val="2400"/>
              <a:buFont typeface="Arial"/>
              <a:buNone/>
            </a:pPr>
            <a:endParaRPr sz="2400" b="0" u="none" dirty="0">
              <a:solidFill>
                <a:schemeClr val="dk1"/>
              </a:solidFill>
              <a:latin typeface="Calibri"/>
              <a:ea typeface="Calibri"/>
              <a:cs typeface="Calibri"/>
              <a:sym typeface="Calibri"/>
            </a:endParaRPr>
          </a:p>
          <a:p>
            <a:pPr marL="0" marR="0" lvl="0" indent="0" algn="l" rtl="0">
              <a:lnSpc>
                <a:spcPct val="90000"/>
              </a:lnSpc>
              <a:spcBef>
                <a:spcPts val="2339"/>
              </a:spcBef>
              <a:spcAft>
                <a:spcPts val="0"/>
              </a:spcAft>
              <a:buClr>
                <a:schemeClr val="dk1"/>
              </a:buClr>
              <a:buSzPts val="2400"/>
              <a:buFont typeface="Arial"/>
              <a:buNone/>
            </a:pPr>
            <a:endParaRPr sz="2400" b="0" u="none" dirty="0">
              <a:solidFill>
                <a:schemeClr val="dk1"/>
              </a:solidFill>
              <a:latin typeface="Calibri"/>
              <a:ea typeface="Calibri"/>
              <a:cs typeface="Calibri"/>
              <a:sym typeface="Calibri"/>
            </a:endParaRPr>
          </a:p>
          <a:p>
            <a:pPr marL="0" lvl="0" indent="0" algn="ctr" rtl="0">
              <a:lnSpc>
                <a:spcPct val="90000"/>
              </a:lnSpc>
              <a:spcBef>
                <a:spcPts val="2339"/>
              </a:spcBef>
              <a:spcAft>
                <a:spcPts val="0"/>
              </a:spcAft>
              <a:buClr>
                <a:schemeClr val="dk1"/>
              </a:buClr>
              <a:buSzPts val="1100"/>
              <a:buFont typeface="Arial"/>
              <a:buNone/>
            </a:pPr>
            <a:r>
              <a:rPr lang="en-IN" sz="2400" b="1" dirty="0">
                <a:solidFill>
                  <a:schemeClr val="dk1"/>
                </a:solidFill>
                <a:latin typeface="Calibri"/>
                <a:ea typeface="Calibri"/>
                <a:cs typeface="Calibri"/>
                <a:sym typeface="Calibri"/>
              </a:rPr>
              <a:t>Fig 5- </a:t>
            </a:r>
            <a:r>
              <a:rPr lang="en-IN" sz="2200" b="1" dirty="0">
                <a:solidFill>
                  <a:schemeClr val="dk1"/>
                </a:solidFill>
                <a:highlight>
                  <a:srgbClr val="FFFFFF"/>
                </a:highlight>
                <a:latin typeface="Times New Roman"/>
                <a:ea typeface="Calibri"/>
                <a:cs typeface="Times New Roman"/>
                <a:sym typeface="Times New Roman"/>
              </a:rPr>
              <a:t>Histogram Depicting Emotion Frequency Distribution</a:t>
            </a:r>
            <a:endParaRPr sz="2200" b="1" dirty="0">
              <a:solidFill>
                <a:schemeClr val="dk1"/>
              </a:solidFill>
              <a:highlight>
                <a:srgbClr val="FFFFFF"/>
              </a:highlight>
              <a:latin typeface="Times New Roman"/>
              <a:ea typeface="Times New Roman"/>
              <a:cs typeface="Times New Roman"/>
              <a:sym typeface="Times New Roman"/>
            </a:endParaRPr>
          </a:p>
          <a:p>
            <a:pPr marL="0" lvl="0" indent="0" algn="l" rtl="0">
              <a:lnSpc>
                <a:spcPct val="90000"/>
              </a:lnSpc>
              <a:spcBef>
                <a:spcPts val="2339"/>
              </a:spcBef>
              <a:spcAft>
                <a:spcPts val="0"/>
              </a:spcAft>
              <a:buClr>
                <a:schemeClr val="dk1"/>
              </a:buClr>
              <a:buSzPts val="1100"/>
              <a:buFont typeface="Arial"/>
              <a:buNone/>
            </a:pPr>
            <a:endParaRPr sz="2400" b="1" dirty="0">
              <a:solidFill>
                <a:schemeClr val="dk1"/>
              </a:solidFill>
              <a:latin typeface="Calibri"/>
              <a:ea typeface="Calibri"/>
              <a:cs typeface="Calibri"/>
              <a:sym typeface="Calibri"/>
            </a:endParaRPr>
          </a:p>
          <a:p>
            <a:pPr marL="0" lvl="0" indent="0" algn="ctr" rtl="0">
              <a:lnSpc>
                <a:spcPct val="90000"/>
              </a:lnSpc>
              <a:spcBef>
                <a:spcPts val="2339"/>
              </a:spcBef>
              <a:spcAft>
                <a:spcPts val="0"/>
              </a:spcAft>
              <a:buClr>
                <a:schemeClr val="dk1"/>
              </a:buClr>
              <a:buSzPts val="1100"/>
              <a:buFont typeface="Arial"/>
              <a:buNone/>
            </a:pPr>
            <a:r>
              <a:rPr lang="en-US" sz="2400" b="1" dirty="0">
                <a:solidFill>
                  <a:schemeClr val="dk1"/>
                </a:solidFill>
                <a:latin typeface="Calibri"/>
                <a:ea typeface="Calibri"/>
                <a:cs typeface="Calibri"/>
                <a:sym typeface="Calibri"/>
              </a:rPr>
              <a:t>Fig 5- Histogram Depicting Emotion Frequency Distribution</a:t>
            </a:r>
            <a:endParaRPr sz="2400" b="1" dirty="0">
              <a:solidFill>
                <a:schemeClr val="dk1"/>
              </a:solidFill>
              <a:latin typeface="Calibri"/>
              <a:ea typeface="Calibri"/>
              <a:cs typeface="Calibri"/>
              <a:sym typeface="Calibri"/>
            </a:endParaRPr>
          </a:p>
          <a:p>
            <a:pPr marL="0" lvl="0" indent="0" algn="l" rtl="0">
              <a:lnSpc>
                <a:spcPct val="90000"/>
              </a:lnSpc>
              <a:spcBef>
                <a:spcPts val="2339"/>
              </a:spcBef>
              <a:spcAft>
                <a:spcPts val="0"/>
              </a:spcAft>
              <a:buClr>
                <a:schemeClr val="dk1"/>
              </a:buClr>
              <a:buSzPts val="1100"/>
              <a:buFont typeface="Arial"/>
              <a:buNone/>
            </a:pPr>
            <a:endParaRPr sz="2400" b="1" dirty="0">
              <a:solidFill>
                <a:schemeClr val="dk1"/>
              </a:solidFill>
              <a:latin typeface="Calibri"/>
              <a:ea typeface="Calibri"/>
              <a:cs typeface="Calibri"/>
              <a:sym typeface="Calibri"/>
            </a:endParaRPr>
          </a:p>
          <a:p>
            <a:pPr marL="0" lvl="0" indent="0" algn="l" rtl="0">
              <a:lnSpc>
                <a:spcPct val="90000"/>
              </a:lnSpc>
              <a:spcBef>
                <a:spcPts val="2339"/>
              </a:spcBef>
              <a:spcAft>
                <a:spcPts val="0"/>
              </a:spcAft>
              <a:buClr>
                <a:schemeClr val="dk1"/>
              </a:buClr>
              <a:buSzPts val="1100"/>
              <a:buFont typeface="Arial"/>
              <a:buNone/>
            </a:pPr>
            <a:endParaRPr sz="2400" b="1" dirty="0">
              <a:solidFill>
                <a:schemeClr val="dk1"/>
              </a:solidFill>
              <a:latin typeface="Calibri"/>
              <a:ea typeface="Calibri"/>
              <a:cs typeface="Calibri"/>
              <a:sym typeface="Calibri"/>
            </a:endParaRPr>
          </a:p>
          <a:p>
            <a:pPr marL="0" lvl="0" indent="0" algn="l" rtl="0">
              <a:lnSpc>
                <a:spcPct val="90000"/>
              </a:lnSpc>
              <a:spcBef>
                <a:spcPts val="2339"/>
              </a:spcBef>
              <a:spcAft>
                <a:spcPts val="0"/>
              </a:spcAft>
              <a:buClr>
                <a:schemeClr val="dk1"/>
              </a:buClr>
              <a:buSzPts val="1100"/>
              <a:buFont typeface="Arial"/>
              <a:buNone/>
            </a:pPr>
            <a:endParaRPr sz="2400" b="1" dirty="0">
              <a:solidFill>
                <a:schemeClr val="dk1"/>
              </a:solidFill>
              <a:latin typeface="Calibri"/>
              <a:ea typeface="Calibri"/>
              <a:cs typeface="Calibri"/>
              <a:sym typeface="Calibri"/>
            </a:endParaRPr>
          </a:p>
          <a:p>
            <a:pPr marL="0" lvl="0" indent="0" algn="l" rtl="0">
              <a:lnSpc>
                <a:spcPct val="90000"/>
              </a:lnSpc>
              <a:spcBef>
                <a:spcPts val="2339"/>
              </a:spcBef>
              <a:spcAft>
                <a:spcPts val="0"/>
              </a:spcAft>
              <a:buClr>
                <a:schemeClr val="dk1"/>
              </a:buClr>
              <a:buSzPts val="1100"/>
              <a:buFont typeface="Arial"/>
              <a:buNone/>
            </a:pPr>
            <a:endParaRPr sz="2400" b="1" dirty="0">
              <a:solidFill>
                <a:schemeClr val="dk1"/>
              </a:solidFill>
              <a:latin typeface="Calibri"/>
              <a:ea typeface="Calibri"/>
              <a:cs typeface="Calibri"/>
              <a:sym typeface="Calibri"/>
            </a:endParaRPr>
          </a:p>
          <a:p>
            <a:pPr marL="0" lvl="0" indent="0" algn="l" rtl="0">
              <a:lnSpc>
                <a:spcPct val="90000"/>
              </a:lnSpc>
              <a:spcBef>
                <a:spcPts val="2339"/>
              </a:spcBef>
              <a:spcAft>
                <a:spcPts val="0"/>
              </a:spcAft>
              <a:buClr>
                <a:schemeClr val="dk1"/>
              </a:buClr>
              <a:buSzPts val="1100"/>
              <a:buFont typeface="Arial"/>
              <a:buNone/>
            </a:pPr>
            <a:endParaRPr sz="2400" b="1" dirty="0">
              <a:solidFill>
                <a:schemeClr val="dk1"/>
              </a:solidFill>
              <a:latin typeface="Calibri"/>
              <a:ea typeface="Calibri"/>
              <a:cs typeface="Calibri"/>
              <a:sym typeface="Calibri"/>
            </a:endParaRPr>
          </a:p>
          <a:p>
            <a:pPr marL="0" lvl="0" indent="0" algn="l" rtl="0">
              <a:lnSpc>
                <a:spcPct val="90000"/>
              </a:lnSpc>
              <a:spcBef>
                <a:spcPts val="2339"/>
              </a:spcBef>
              <a:spcAft>
                <a:spcPts val="0"/>
              </a:spcAft>
              <a:buClr>
                <a:schemeClr val="dk1"/>
              </a:buClr>
              <a:buSzPts val="1100"/>
              <a:buFont typeface="Arial"/>
              <a:buNone/>
            </a:pPr>
            <a:endParaRPr sz="2400" b="1" dirty="0">
              <a:solidFill>
                <a:schemeClr val="dk1"/>
              </a:solidFill>
              <a:latin typeface="Calibri"/>
              <a:ea typeface="Calibri"/>
              <a:cs typeface="Calibri"/>
              <a:sym typeface="Calibri"/>
            </a:endParaRPr>
          </a:p>
          <a:p>
            <a:pPr marL="0" lvl="0" indent="0" algn="ctr" rtl="0">
              <a:lnSpc>
                <a:spcPct val="90000"/>
              </a:lnSpc>
              <a:spcBef>
                <a:spcPts val="2339"/>
              </a:spcBef>
              <a:spcAft>
                <a:spcPts val="0"/>
              </a:spcAft>
              <a:buClr>
                <a:schemeClr val="dk1"/>
              </a:buClr>
              <a:buSzPts val="1100"/>
              <a:buFont typeface="Arial"/>
              <a:buNone/>
            </a:pPr>
            <a:r>
              <a:rPr lang="en-IN" sz="2400" b="1" dirty="0">
                <a:solidFill>
                  <a:schemeClr val="dk1"/>
                </a:solidFill>
                <a:latin typeface="Calibri"/>
                <a:ea typeface="Calibri"/>
                <a:cs typeface="Calibri"/>
                <a:sym typeface="Calibri"/>
              </a:rPr>
              <a:t>Fig 6- </a:t>
            </a:r>
            <a:r>
              <a:rPr lang="en-IN" sz="2200" b="1" dirty="0">
                <a:solidFill>
                  <a:schemeClr val="dk1"/>
                </a:solidFill>
                <a:highlight>
                  <a:srgbClr val="FFFFFF"/>
                </a:highlight>
                <a:latin typeface="Times New Roman"/>
                <a:ea typeface="Calibri"/>
                <a:cs typeface="Times New Roman"/>
                <a:sym typeface="Times New Roman"/>
              </a:rPr>
              <a:t>Word Cloud</a:t>
            </a:r>
            <a:endParaRPr sz="2200" b="1" dirty="0">
              <a:solidFill>
                <a:schemeClr val="dk1"/>
              </a:solidFill>
              <a:highlight>
                <a:srgbClr val="FFFFFF"/>
              </a:highlight>
              <a:latin typeface="Times New Roman"/>
              <a:ea typeface="Times New Roman"/>
              <a:cs typeface="Times New Roman"/>
              <a:sym typeface="Times New Roman"/>
            </a:endParaRPr>
          </a:p>
          <a:p>
            <a:pPr marL="0" lvl="0" indent="0" algn="l" rtl="0">
              <a:lnSpc>
                <a:spcPct val="90000"/>
              </a:lnSpc>
              <a:spcBef>
                <a:spcPts val="2339"/>
              </a:spcBef>
              <a:spcAft>
                <a:spcPts val="0"/>
              </a:spcAft>
              <a:buClr>
                <a:schemeClr val="dk1"/>
              </a:buClr>
              <a:buSzPts val="1100"/>
              <a:buFont typeface="Arial"/>
              <a:buNone/>
            </a:pPr>
            <a:endParaRPr sz="2200" b="1" dirty="0">
              <a:solidFill>
                <a:schemeClr val="dk1"/>
              </a:solidFill>
              <a:highlight>
                <a:srgbClr val="FFFFFF"/>
              </a:highlight>
              <a:latin typeface="Times New Roman"/>
              <a:ea typeface="Times New Roman"/>
              <a:cs typeface="Times New Roman"/>
              <a:sym typeface="Times New Roman"/>
            </a:endParaRPr>
          </a:p>
          <a:p>
            <a:pPr marL="0" lvl="0" indent="0" algn="l" rtl="0">
              <a:lnSpc>
                <a:spcPct val="90000"/>
              </a:lnSpc>
              <a:spcBef>
                <a:spcPts val="2339"/>
              </a:spcBef>
              <a:spcAft>
                <a:spcPts val="0"/>
              </a:spcAft>
              <a:buClr>
                <a:schemeClr val="dk1"/>
              </a:buClr>
              <a:buSzPts val="1100"/>
              <a:buFont typeface="Arial"/>
              <a:buNone/>
            </a:pPr>
            <a:endParaRPr sz="2200" b="1" dirty="0">
              <a:solidFill>
                <a:schemeClr val="dk1"/>
              </a:solidFill>
              <a:highlight>
                <a:srgbClr val="FFFFFF"/>
              </a:highlight>
              <a:latin typeface="Times New Roman"/>
              <a:ea typeface="Times New Roman"/>
              <a:cs typeface="Times New Roman"/>
              <a:sym typeface="Times New Roman"/>
            </a:endParaRPr>
          </a:p>
          <a:p>
            <a:pPr marL="0" marR="0" lvl="0" indent="0" algn="l" rtl="0">
              <a:lnSpc>
                <a:spcPct val="90000"/>
              </a:lnSpc>
              <a:spcBef>
                <a:spcPts val="2339"/>
              </a:spcBef>
              <a:spcAft>
                <a:spcPts val="0"/>
              </a:spcAft>
              <a:buClr>
                <a:schemeClr val="dk1"/>
              </a:buClr>
              <a:buSzPts val="2400"/>
              <a:buFont typeface="Arial"/>
              <a:buNone/>
            </a:pPr>
            <a:endParaRPr sz="2400" b="0" u="none" dirty="0">
              <a:solidFill>
                <a:schemeClr val="dk1"/>
              </a:solidFill>
              <a:latin typeface="Calibri"/>
              <a:ea typeface="Calibri"/>
              <a:cs typeface="Calibri"/>
              <a:sym typeface="Calibri"/>
            </a:endParaRPr>
          </a:p>
          <a:p>
            <a:pPr marL="0" marR="0" lvl="0" indent="0" algn="ctr" rtl="0">
              <a:lnSpc>
                <a:spcPct val="90000"/>
              </a:lnSpc>
              <a:spcBef>
                <a:spcPts val="2339"/>
              </a:spcBef>
              <a:spcAft>
                <a:spcPts val="0"/>
              </a:spcAft>
              <a:buClr>
                <a:schemeClr val="dk1"/>
              </a:buClr>
              <a:buSzPts val="2000"/>
              <a:buFont typeface="Arial"/>
              <a:buNone/>
            </a:pPr>
            <a:r>
              <a:rPr lang="en-IN" sz="2400" b="1" i="1" u="none" dirty="0">
                <a:solidFill>
                  <a:schemeClr val="dk1"/>
                </a:solidFill>
                <a:latin typeface="Calibri"/>
                <a:ea typeface="Calibri"/>
                <a:cs typeface="Calibri"/>
                <a:sym typeface="Calibri"/>
              </a:rPr>
              <a:t>Fig 6- Word Cloud</a:t>
            </a:r>
            <a:endParaRPr sz="2400" b="1" i="1" u="none" dirty="0">
              <a:solidFill>
                <a:schemeClr val="dk1"/>
              </a:solidFill>
              <a:latin typeface="Calibri"/>
              <a:ea typeface="Calibri"/>
              <a:cs typeface="Calibri"/>
              <a:sym typeface="Calibri"/>
            </a:endParaRPr>
          </a:p>
          <a:p>
            <a:pPr marL="0" marR="0" lvl="0" indent="0" algn="l" rtl="0">
              <a:lnSpc>
                <a:spcPct val="90000"/>
              </a:lnSpc>
              <a:spcBef>
                <a:spcPts val="2339"/>
              </a:spcBef>
              <a:spcAft>
                <a:spcPts val="0"/>
              </a:spcAft>
              <a:buClr>
                <a:schemeClr val="dk1"/>
              </a:buClr>
              <a:buSzPts val="2400"/>
              <a:buFont typeface="Arial"/>
              <a:buNone/>
            </a:pPr>
            <a:endParaRPr sz="2400" b="0" i="1" u="none" dirty="0">
              <a:solidFill>
                <a:schemeClr val="dk1"/>
              </a:solidFill>
              <a:latin typeface="Calibri"/>
              <a:ea typeface="Calibri"/>
              <a:cs typeface="Calibri"/>
              <a:sym typeface="Calibri"/>
            </a:endParaRPr>
          </a:p>
          <a:p>
            <a:pPr marL="0" marR="0" lvl="0" indent="0" algn="l" rtl="0">
              <a:lnSpc>
                <a:spcPct val="90000"/>
              </a:lnSpc>
              <a:spcBef>
                <a:spcPts val="2339"/>
              </a:spcBef>
              <a:spcAft>
                <a:spcPts val="0"/>
              </a:spcAft>
              <a:buClr>
                <a:schemeClr val="dk1"/>
              </a:buClr>
              <a:buSzPts val="2400"/>
              <a:buFont typeface="Arial"/>
              <a:buNone/>
            </a:pPr>
            <a:endParaRPr sz="2400" b="0" u="none" dirty="0">
              <a:solidFill>
                <a:schemeClr val="dk1"/>
              </a:solidFill>
              <a:latin typeface="Calibri"/>
              <a:ea typeface="Calibri"/>
              <a:cs typeface="Calibri"/>
              <a:sym typeface="Calibri"/>
            </a:endParaRPr>
          </a:p>
        </p:txBody>
      </p:sp>
      <p:sp>
        <p:nvSpPr>
          <p:cNvPr id="88" name="Google Shape;88;p13"/>
          <p:cNvSpPr/>
          <p:nvPr/>
        </p:nvSpPr>
        <p:spPr>
          <a:xfrm>
            <a:off x="476261" y="7293152"/>
            <a:ext cx="4133394" cy="47648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600" b="1" dirty="0">
                <a:solidFill>
                  <a:schemeClr val="dk1"/>
                </a:solidFill>
                <a:latin typeface="Calibri"/>
                <a:ea typeface="Calibri"/>
                <a:cs typeface="Calibri"/>
                <a:sym typeface="Calibri"/>
              </a:rPr>
              <a:t>SCOPE of the Project</a:t>
            </a:r>
            <a:endParaRPr sz="3600" b="1" dirty="0">
              <a:solidFill>
                <a:schemeClr val="dk1"/>
              </a:solidFill>
              <a:latin typeface="Calibri"/>
              <a:ea typeface="Calibri"/>
              <a:cs typeface="Calibri"/>
              <a:sym typeface="Calibri"/>
            </a:endParaRPr>
          </a:p>
        </p:txBody>
      </p:sp>
      <p:sp>
        <p:nvSpPr>
          <p:cNvPr id="89" name="Google Shape;89;p13"/>
          <p:cNvSpPr/>
          <p:nvPr/>
        </p:nvSpPr>
        <p:spPr>
          <a:xfrm>
            <a:off x="10655812" y="2481981"/>
            <a:ext cx="1561588" cy="57696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600" b="1" dirty="0">
                <a:solidFill>
                  <a:schemeClr val="dk1"/>
                </a:solidFill>
                <a:latin typeface="Calibri"/>
                <a:ea typeface="Calibri"/>
                <a:cs typeface="Calibri"/>
                <a:sym typeface="Calibri"/>
              </a:rPr>
              <a:t>Results</a:t>
            </a:r>
            <a:endParaRPr sz="3600" b="1" dirty="0">
              <a:solidFill>
                <a:schemeClr val="dk1"/>
              </a:solidFill>
              <a:latin typeface="Calibri"/>
              <a:ea typeface="Calibri"/>
              <a:cs typeface="Calibri"/>
              <a:sym typeface="Calibri"/>
            </a:endParaRPr>
          </a:p>
        </p:txBody>
      </p:sp>
      <p:sp>
        <p:nvSpPr>
          <p:cNvPr id="90" name="Google Shape;90;p13"/>
          <p:cNvSpPr/>
          <p:nvPr/>
        </p:nvSpPr>
        <p:spPr>
          <a:xfrm>
            <a:off x="359812" y="10298297"/>
            <a:ext cx="3043788" cy="6440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600" b="1" dirty="0">
                <a:solidFill>
                  <a:schemeClr val="dk1"/>
                </a:solidFill>
                <a:latin typeface="Calibri"/>
                <a:ea typeface="Calibri"/>
                <a:cs typeface="Calibri"/>
                <a:sym typeface="Calibri"/>
              </a:rPr>
              <a:t>Methodology</a:t>
            </a:r>
            <a:endParaRPr sz="3600" b="1" dirty="0">
              <a:solidFill>
                <a:schemeClr val="dk1"/>
              </a:solidFill>
              <a:latin typeface="Calibri"/>
              <a:ea typeface="Calibri"/>
              <a:cs typeface="Calibri"/>
              <a:sym typeface="Calibri"/>
            </a:endParaRPr>
          </a:p>
        </p:txBody>
      </p:sp>
      <p:sp>
        <p:nvSpPr>
          <p:cNvPr id="91" name="Google Shape;91;p13"/>
          <p:cNvSpPr txBox="1"/>
          <p:nvPr/>
        </p:nvSpPr>
        <p:spPr>
          <a:xfrm>
            <a:off x="476250" y="8089450"/>
            <a:ext cx="9960990" cy="2227800"/>
          </a:xfrm>
          <a:prstGeom prst="rect">
            <a:avLst/>
          </a:prstGeom>
          <a:noFill/>
          <a:ln w="15875" cap="flat" cmpd="sng">
            <a:solidFill>
              <a:srgbClr val="42719B"/>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lnSpc>
                <a:spcPct val="90000"/>
              </a:lnSpc>
              <a:spcBef>
                <a:spcPts val="2339"/>
              </a:spcBef>
              <a:spcAft>
                <a:spcPts val="0"/>
              </a:spcAft>
              <a:buClr>
                <a:schemeClr val="dk1"/>
              </a:buClr>
              <a:buSzPts val="1100"/>
              <a:buFont typeface="Arial"/>
              <a:buNone/>
            </a:pPr>
            <a:r>
              <a:rPr lang="en-IN" sz="20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The primary goal of this project is to stream real-time COVID-19 related tweets using Twitter and its Python API-</a:t>
            </a:r>
            <a:r>
              <a:rPr lang="en-IN" sz="2000" dirty="0" err="1">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Tweepy</a:t>
            </a:r>
            <a:r>
              <a:rPr lang="en-IN" sz="20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and then conduct a sentiment and emotion analysis on the same. The results are compared with a corpus of tweets collected two years ago. Initially lexicon-based tools such as Text2Emotion, VADER, </a:t>
            </a:r>
            <a:r>
              <a:rPr lang="en-IN" sz="2000" dirty="0" err="1">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TextBlob</a:t>
            </a:r>
            <a:r>
              <a:rPr lang="en-IN" sz="20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etc were considered. A bi-directional RNN LSTM neural network model was trained on a labelled emotion dataset t</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 predict the emotions on our tweet collection.</a:t>
            </a:r>
            <a:endParaRPr sz="20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92" name="Google Shape;92;p13"/>
          <p:cNvSpPr/>
          <p:nvPr/>
        </p:nvSpPr>
        <p:spPr>
          <a:xfrm>
            <a:off x="2285918" y="29045472"/>
            <a:ext cx="3956669" cy="39312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400" b="1" dirty="0"/>
              <a:t>Fig  2- Flow Architecture</a:t>
            </a:r>
            <a:endParaRPr sz="2400" b="1" dirty="0"/>
          </a:p>
        </p:txBody>
      </p:sp>
      <p:sp>
        <p:nvSpPr>
          <p:cNvPr id="94" name="Google Shape;94;p13"/>
          <p:cNvSpPr txBox="1"/>
          <p:nvPr/>
        </p:nvSpPr>
        <p:spPr>
          <a:xfrm>
            <a:off x="457208" y="3092226"/>
            <a:ext cx="9960991" cy="1925100"/>
          </a:xfrm>
          <a:prstGeom prst="rect">
            <a:avLst/>
          </a:prstGeom>
          <a:noFill/>
          <a:ln w="15875" cap="flat" cmpd="sng">
            <a:solidFill>
              <a:srgbClr val="42719B"/>
            </a:solidFill>
            <a:prstDash val="solid"/>
            <a:round/>
            <a:headEnd type="none" w="sm" len="sm"/>
            <a:tailEnd type="none" w="sm" len="sm"/>
          </a:ln>
        </p:spPr>
        <p:txBody>
          <a:bodyPr spcFirstLastPara="1" wrap="square" lIns="91425" tIns="45700" rIns="91425" bIns="45700" anchor="t" anchorCtr="0">
            <a:noAutofit/>
          </a:bodyPr>
          <a:lstStyle/>
          <a:p>
            <a:pPr marL="228600" indent="-6350" algn="just">
              <a:lnSpc>
                <a:spcPct val="107000"/>
              </a:lnSpc>
              <a:spcAft>
                <a:spcPts val="15"/>
              </a:spcAft>
            </a:pPr>
            <a:r>
              <a:rPr lang="en-IN" sz="20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Many individuals throughout the globe are increasingly utilising blogs, forums, and social media sites like Twitter and Instagram to express their beliefs to the wider world. Social media has evolved into arguably one of the most powerful communication platforms known to mankind. As a consequence, a significant amount of data is created, referred to as big data, and sentiment analysis was developed to make sense of this huge amount of data.</a:t>
            </a:r>
            <a:endPar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95" name="Google Shape;95;p13"/>
          <p:cNvSpPr/>
          <p:nvPr/>
        </p:nvSpPr>
        <p:spPr>
          <a:xfrm>
            <a:off x="484909" y="2453624"/>
            <a:ext cx="2918691" cy="60777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600" b="1" dirty="0">
                <a:solidFill>
                  <a:schemeClr val="dk1"/>
                </a:solidFill>
                <a:latin typeface="Calibri"/>
                <a:ea typeface="Calibri"/>
                <a:cs typeface="Calibri"/>
                <a:sym typeface="Calibri"/>
              </a:rPr>
              <a:t>Introduction</a:t>
            </a:r>
            <a:endParaRPr sz="3600" b="1" dirty="0">
              <a:solidFill>
                <a:schemeClr val="dk1"/>
              </a:solidFill>
              <a:latin typeface="Calibri"/>
              <a:ea typeface="Calibri"/>
              <a:cs typeface="Calibri"/>
              <a:sym typeface="Calibri"/>
            </a:endParaRPr>
          </a:p>
        </p:txBody>
      </p:sp>
      <p:sp>
        <p:nvSpPr>
          <p:cNvPr id="96" name="Google Shape;96;p13"/>
          <p:cNvSpPr txBox="1"/>
          <p:nvPr/>
        </p:nvSpPr>
        <p:spPr>
          <a:xfrm>
            <a:off x="10703950" y="23383400"/>
            <a:ext cx="10124050" cy="2947888"/>
          </a:xfrm>
          <a:prstGeom prst="rect">
            <a:avLst/>
          </a:prstGeom>
          <a:noFill/>
          <a:ln w="15875" cap="flat" cmpd="sng">
            <a:solidFill>
              <a:srgbClr val="42719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2339"/>
              </a:spcBef>
              <a:spcAft>
                <a:spcPts val="0"/>
              </a:spcAft>
              <a:buClr>
                <a:schemeClr val="dk1"/>
              </a:buClr>
              <a:buSzPts val="2400"/>
              <a:buFont typeface="Arial"/>
              <a:buNone/>
            </a:pPr>
            <a:r>
              <a:rPr lang="en-IN" sz="24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We were successful in building a model that predicts the emotions of given tweets, with an exceptional accuracy score. One pertinent observation we noted was that our RNN model predicted anger to be the most dominant emotion in 2022. Compared to 2020, fear was the most dominant emotion according to Text2Emotion. This makes sense as with the passage of time, people may have gotten accustomed to and fed up of COVID-19. </a:t>
            </a:r>
            <a:endParaRPr sz="2400" b="0" u="none"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97" name="Google Shape;97;p13"/>
          <p:cNvSpPr/>
          <p:nvPr/>
        </p:nvSpPr>
        <p:spPr>
          <a:xfrm>
            <a:off x="10697875" y="26469324"/>
            <a:ext cx="10362300" cy="331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600" b="1" dirty="0">
                <a:solidFill>
                  <a:schemeClr val="dk1"/>
                </a:solidFill>
                <a:latin typeface="Calibri"/>
                <a:ea typeface="Calibri"/>
                <a:cs typeface="Calibri"/>
                <a:sym typeface="Calibri"/>
              </a:rPr>
              <a:t>References</a:t>
            </a:r>
            <a:endParaRPr sz="3600" b="1" dirty="0">
              <a:solidFill>
                <a:schemeClr val="dk1"/>
              </a:solidFill>
              <a:latin typeface="Calibri"/>
              <a:ea typeface="Calibri"/>
              <a:cs typeface="Calibri"/>
              <a:sym typeface="Calibri"/>
            </a:endParaRPr>
          </a:p>
          <a:p>
            <a:pPr>
              <a:buClr>
                <a:schemeClr val="dk1"/>
              </a:buClr>
              <a:buSzPts val="1100"/>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 A. Palomino and A. Padmanabhan Varma, "Any Publicity is Good Publicity: Positive, Negative and Neutral Tweets Can All Become Trends," 2020 39th International Conference of the Chilean Computer Science Society (SCCC), 2020, pp. 1-8, </a:t>
            </a:r>
            <a:r>
              <a:rPr lang="en-IN"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doi</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10.1109/SCCC51225.2020.9281266.</a:t>
            </a:r>
          </a:p>
          <a:p>
            <a:pPr>
              <a:buClr>
                <a:schemeClr val="dk1"/>
              </a:buClr>
              <a:buSzPts val="1100"/>
            </a:pPr>
            <a:r>
              <a:rPr lang="en-IN" sz="2000" dirty="0">
                <a:solidFill>
                  <a:schemeClr val="dk1"/>
                </a:solidFill>
                <a:latin typeface="Calibri" panose="020F0502020204030204" pitchFamily="34" charset="0"/>
                <a:ea typeface="Calibri"/>
                <a:cs typeface="Calibri" panose="020F0502020204030204" pitchFamily="34" charset="0"/>
                <a:sym typeface="Calibri"/>
              </a:rPr>
              <a:t>.</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N. </a:t>
            </a:r>
            <a:r>
              <a:rPr lang="en-IN"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Colnerič</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J. </a:t>
            </a:r>
            <a:r>
              <a:rPr lang="en-IN"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Demšar</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"Emotion Recognition on Twitter: Comparative Study and Training a Unison Model," in IEEE Transactions on Affective Computing, vol. 11, no. 3, pp. 433-446, 1 July-Sept. 2020, </a:t>
            </a:r>
            <a:r>
              <a:rPr lang="en-IN"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doi</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10.1109/TAFFC.2018.2807817.</a:t>
            </a:r>
          </a:p>
          <a:p>
            <a:pPr>
              <a:buClr>
                <a:schemeClr val="dk1"/>
              </a:buClr>
              <a:buSzPts val="1100"/>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Saravia, Elvis &amp; Liu, Hsien-Chi &amp; Huang, Yen-Hao &amp; Wu, </a:t>
            </a:r>
            <a:r>
              <a:rPr lang="en-IN"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Junlin</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&amp; Chen, Yi-Shin. (2018). CARER: Contextualized Affect Representations for Emotion Recognition. 3687-3697. 10.18653/v1/D18-1404.</a:t>
            </a:r>
          </a:p>
          <a:p>
            <a:pPr marL="0" marR="0" lvl="0" indent="0" algn="l" rtl="0">
              <a:spcBef>
                <a:spcPts val="0"/>
              </a:spcBef>
              <a:spcAft>
                <a:spcPts val="0"/>
              </a:spcAft>
              <a:buClr>
                <a:schemeClr val="dk1"/>
              </a:buClr>
              <a:buSzPts val="1100"/>
              <a:buFont typeface="Arial"/>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ctr" rtl="0">
              <a:spcBef>
                <a:spcPts val="0"/>
              </a:spcBef>
              <a:spcAft>
                <a:spcPts val="0"/>
              </a:spcAft>
              <a:buNone/>
            </a:pPr>
            <a:endParaRPr sz="3600" dirty="0">
              <a:solidFill>
                <a:schemeClr val="dk1"/>
              </a:solidFill>
              <a:latin typeface="Calibri"/>
              <a:ea typeface="Calibri"/>
              <a:cs typeface="Calibri"/>
              <a:sym typeface="Calibri"/>
            </a:endParaRPr>
          </a:p>
          <a:p>
            <a:pPr marL="0" marR="0" lvl="0" indent="0" algn="ctr" rtl="0">
              <a:spcBef>
                <a:spcPts val="0"/>
              </a:spcBef>
              <a:spcAft>
                <a:spcPts val="0"/>
              </a:spcAft>
              <a:buNone/>
            </a:pPr>
            <a:endParaRPr sz="3600" dirty="0">
              <a:solidFill>
                <a:schemeClr val="dk1"/>
              </a:solidFill>
              <a:latin typeface="Calibri"/>
              <a:ea typeface="Calibri"/>
              <a:cs typeface="Calibri"/>
              <a:sym typeface="Calibri"/>
            </a:endParaRPr>
          </a:p>
        </p:txBody>
      </p:sp>
      <p:sp>
        <p:nvSpPr>
          <p:cNvPr id="98" name="Google Shape;98;p13"/>
          <p:cNvSpPr/>
          <p:nvPr/>
        </p:nvSpPr>
        <p:spPr>
          <a:xfrm>
            <a:off x="10788168" y="22741063"/>
            <a:ext cx="2287862" cy="64233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600" b="1" dirty="0">
                <a:solidFill>
                  <a:schemeClr val="dk1"/>
                </a:solidFill>
                <a:latin typeface="Calibri"/>
                <a:ea typeface="Calibri"/>
                <a:cs typeface="Calibri"/>
                <a:sym typeface="Calibri"/>
              </a:rPr>
              <a:t>Conclusion</a:t>
            </a:r>
            <a:endParaRPr sz="3600" b="1" dirty="0">
              <a:solidFill>
                <a:schemeClr val="dk1"/>
              </a:solidFill>
              <a:latin typeface="Calibri"/>
              <a:ea typeface="Calibri"/>
              <a:cs typeface="Calibri"/>
              <a:sym typeface="Calibri"/>
            </a:endParaRPr>
          </a:p>
        </p:txBody>
      </p:sp>
      <p:pic>
        <p:nvPicPr>
          <p:cNvPr id="99" name="Google Shape;99;p13"/>
          <p:cNvPicPr preferRelativeResize="0"/>
          <p:nvPr/>
        </p:nvPicPr>
        <p:blipFill rotWithShape="1">
          <a:blip r:embed="rId3">
            <a:alphaModFix/>
          </a:blip>
          <a:srcRect/>
          <a:stretch/>
        </p:blipFill>
        <p:spPr>
          <a:xfrm>
            <a:off x="415402" y="419068"/>
            <a:ext cx="2142948" cy="2069595"/>
          </a:xfrm>
          <a:prstGeom prst="rect">
            <a:avLst/>
          </a:prstGeom>
          <a:noFill/>
          <a:ln>
            <a:noFill/>
          </a:ln>
        </p:spPr>
      </p:pic>
      <p:sp>
        <p:nvSpPr>
          <p:cNvPr id="100" name="Google Shape;100;p13"/>
          <p:cNvSpPr txBox="1"/>
          <p:nvPr/>
        </p:nvSpPr>
        <p:spPr>
          <a:xfrm>
            <a:off x="457209" y="5886451"/>
            <a:ext cx="9960990" cy="1406700"/>
          </a:xfrm>
          <a:prstGeom prst="rect">
            <a:avLst/>
          </a:prstGeom>
          <a:noFill/>
          <a:ln w="15875" cap="flat" cmpd="sng">
            <a:solidFill>
              <a:srgbClr val="42719B"/>
            </a:solidFill>
            <a:prstDash val="solid"/>
            <a:round/>
            <a:headEnd type="none" w="sm" len="sm"/>
            <a:tailEnd type="none" w="sm" len="sm"/>
          </a:ln>
        </p:spPr>
        <p:txBody>
          <a:bodyPr spcFirstLastPara="1" wrap="square" lIns="91425" tIns="45700" rIns="91425" bIns="45700" anchor="t" anchorCtr="0">
            <a:noAutofit/>
          </a:bodyPr>
          <a:lstStyle/>
          <a:p>
            <a:pPr marL="228600" indent="-6350" algn="just">
              <a:lnSpc>
                <a:spcPct val="107000"/>
              </a:lnSpc>
              <a:spcAft>
                <a:spcPts val="15"/>
              </a:spcAft>
            </a:pPr>
            <a:r>
              <a:rPr lang="en-IN" sz="20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This project aims to delve deeper into the topic of sentiment analysis and classify a sentiment into specific emotions such as love, anger, fear, joy, etc. This would certainly help in providing a more nuanced understanding of the mood of the public towards a certain product/idea.</a:t>
            </a:r>
            <a:endPar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101" name="Google Shape;101;p13"/>
          <p:cNvSpPr/>
          <p:nvPr/>
        </p:nvSpPr>
        <p:spPr>
          <a:xfrm>
            <a:off x="457209" y="5147850"/>
            <a:ext cx="2609497" cy="6440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600" b="1" dirty="0">
                <a:solidFill>
                  <a:schemeClr val="dk1"/>
                </a:solidFill>
                <a:latin typeface="Calibri"/>
                <a:ea typeface="Calibri"/>
                <a:cs typeface="Calibri"/>
                <a:sym typeface="Calibri"/>
              </a:rPr>
              <a:t>Motivation</a:t>
            </a:r>
            <a:endParaRPr sz="3600" b="1" dirty="0">
              <a:solidFill>
                <a:schemeClr val="dk1"/>
              </a:solidFill>
              <a:latin typeface="Calibri"/>
              <a:ea typeface="Calibri"/>
              <a:cs typeface="Calibri"/>
              <a:sym typeface="Calibri"/>
            </a:endParaRPr>
          </a:p>
        </p:txBody>
      </p:sp>
      <p:sp>
        <p:nvSpPr>
          <p:cNvPr id="103" name="Google Shape;103;p13"/>
          <p:cNvSpPr txBox="1"/>
          <p:nvPr/>
        </p:nvSpPr>
        <p:spPr>
          <a:xfrm>
            <a:off x="363700" y="11222975"/>
            <a:ext cx="10058400" cy="3139291"/>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IN" sz="2400" dirty="0">
                <a:latin typeface="Calibri"/>
                <a:ea typeface="Calibri"/>
                <a:cs typeface="Calibri"/>
                <a:sym typeface="Calibri"/>
              </a:rPr>
              <a:t>To build our LSTM Emotion detection model, first we need to pre-process the training dataset according to Fig2. Then we label encode and tokenize so that the words are converted to a format that the machine understands. Word embedding is then done using Word2Vec so that relationships between the words can be established. Then we train the Bi-directional RNN-LSTM model with the processed data and then test the data to assess its accuracy while functioning in the real world. Hyper Parameter tuning can be done to optimize the models accuracy</a:t>
            </a:r>
            <a:endParaRPr sz="2400" dirty="0">
              <a:latin typeface="Calibri"/>
              <a:ea typeface="Calibri"/>
              <a:cs typeface="Calibri"/>
              <a:sym typeface="Calibri"/>
            </a:endParaRPr>
          </a:p>
        </p:txBody>
      </p:sp>
      <p:pic>
        <p:nvPicPr>
          <p:cNvPr id="27" name="Graphic 27">
            <a:extLst>
              <a:ext uri="{FF2B5EF4-FFF2-40B4-BE49-F238E27FC236}">
                <a16:creationId xmlns:a16="http://schemas.microsoft.com/office/drawing/2014/main" id="{4F79B06F-0690-5D83-8AA5-26AD2D92E6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537136" y="10068740"/>
            <a:ext cx="8307278" cy="5203804"/>
          </a:xfrm>
          <a:prstGeom prst="rect">
            <a:avLst/>
          </a:prstGeom>
        </p:spPr>
      </p:pic>
      <p:pic>
        <p:nvPicPr>
          <p:cNvPr id="28" name="Graphic 13">
            <a:extLst>
              <a:ext uri="{FF2B5EF4-FFF2-40B4-BE49-F238E27FC236}">
                <a16:creationId xmlns:a16="http://schemas.microsoft.com/office/drawing/2014/main" id="{791C2F55-F41A-1CD6-C224-FCD274A521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321099" y="16142458"/>
            <a:ext cx="8523315" cy="5700602"/>
          </a:xfrm>
          <a:prstGeom prst="rect">
            <a:avLst/>
          </a:prstGeom>
        </p:spPr>
      </p:pic>
      <p:pic>
        <p:nvPicPr>
          <p:cNvPr id="29" name="Graphic 5">
            <a:extLst>
              <a:ext uri="{FF2B5EF4-FFF2-40B4-BE49-F238E27FC236}">
                <a16:creationId xmlns:a16="http://schemas.microsoft.com/office/drawing/2014/main" id="{F4196408-47D9-9079-A61A-0A90D9F2050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055140" y="3196981"/>
            <a:ext cx="4832251" cy="3176846"/>
          </a:xfrm>
          <a:prstGeom prst="rect">
            <a:avLst/>
          </a:prstGeom>
        </p:spPr>
      </p:pic>
      <p:pic>
        <p:nvPicPr>
          <p:cNvPr id="3" name="Graphic 2">
            <a:extLst>
              <a:ext uri="{FF2B5EF4-FFF2-40B4-BE49-F238E27FC236}">
                <a16:creationId xmlns:a16="http://schemas.microsoft.com/office/drawing/2014/main" id="{6BF4901A-1EB7-3F51-48F6-5E385AB45B1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171349" y="3265457"/>
            <a:ext cx="4742377" cy="3108370"/>
          </a:xfrm>
          <a:prstGeom prst="rect">
            <a:avLst/>
          </a:prstGeom>
        </p:spPr>
      </p:pic>
      <p:pic>
        <p:nvPicPr>
          <p:cNvPr id="33" name="Graphic 2469">
            <a:extLst>
              <a:ext uri="{FF2B5EF4-FFF2-40B4-BE49-F238E27FC236}">
                <a16:creationId xmlns:a16="http://schemas.microsoft.com/office/drawing/2014/main" id="{1EE37DD3-E93E-B018-A878-46E3F9A1510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88918" y="17384914"/>
            <a:ext cx="6220352" cy="11300306"/>
          </a:xfrm>
          <a:prstGeom prst="rect">
            <a:avLst/>
          </a:prstGeom>
        </p:spPr>
      </p:pic>
      <p:graphicFrame>
        <p:nvGraphicFramePr>
          <p:cNvPr id="34" name="Diagram 33">
            <a:extLst>
              <a:ext uri="{FF2B5EF4-FFF2-40B4-BE49-F238E27FC236}">
                <a16:creationId xmlns:a16="http://schemas.microsoft.com/office/drawing/2014/main" id="{67EED94E-2F2F-77E0-CD5D-F1B3CD752317}"/>
              </a:ext>
            </a:extLst>
          </p:cNvPr>
          <p:cNvGraphicFramePr/>
          <p:nvPr>
            <p:extLst>
              <p:ext uri="{D42A27DB-BD31-4B8C-83A1-F6EECF244321}">
                <p14:modId xmlns:p14="http://schemas.microsoft.com/office/powerpoint/2010/main" val="1162443492"/>
              </p:ext>
            </p:extLst>
          </p:nvPr>
        </p:nvGraphicFramePr>
        <p:xfrm>
          <a:off x="4609655" y="14456817"/>
          <a:ext cx="5486400" cy="32004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35" name="Google Shape;92;p13">
            <a:extLst>
              <a:ext uri="{FF2B5EF4-FFF2-40B4-BE49-F238E27FC236}">
                <a16:creationId xmlns:a16="http://schemas.microsoft.com/office/drawing/2014/main" id="{4F591AE9-AB69-32BB-7FB4-86441C0E1230}"/>
              </a:ext>
            </a:extLst>
          </p:cNvPr>
          <p:cNvSpPr/>
          <p:nvPr/>
        </p:nvSpPr>
        <p:spPr>
          <a:xfrm>
            <a:off x="5474511" y="18017469"/>
            <a:ext cx="4237048" cy="5969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dirty="0"/>
              <a:t>Fig 1- Pre-Processing Block</a:t>
            </a:r>
            <a:endParaRPr sz="2400" b="1"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723</Words>
  <Application>Microsoft Office PowerPoint</Application>
  <PresentationFormat>Custom</PresentationFormat>
  <Paragraphs>60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Rohan Allen</dc:creator>
  <cp:lastModifiedBy>Rohan Allen</cp:lastModifiedBy>
  <cp:revision>3</cp:revision>
  <dcterms:modified xsi:type="dcterms:W3CDTF">2022-07-07T08:50:19Z</dcterms:modified>
</cp:coreProperties>
</file>