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97" d="100"/>
          <a:sy n="97" d="100"/>
        </p:scale>
        <p:origin x="312"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53303-D5C6-4549-8DDC-D35B7D19661F}" type="datetimeFigureOut">
              <a:rPr lang="en-IN" smtClean="0"/>
              <a:t>09-02-2024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56EA7-680E-4F63-98E7-E50DD95AE079}" type="slidenum">
              <a:rPr lang="en-IN" smtClean="0"/>
              <a:t>‹#›</a:t>
            </a:fld>
            <a:endParaRPr lang="en-IN"/>
          </a:p>
        </p:txBody>
      </p:sp>
    </p:spTree>
    <p:extLst>
      <p:ext uri="{BB962C8B-B14F-4D97-AF65-F5344CB8AC3E}">
        <p14:creationId xmlns:p14="http://schemas.microsoft.com/office/powerpoint/2010/main" val="359465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ORDER COUNT BY HOUR</a:t>
            </a:r>
            <a:endParaRPr dirty="0"/>
          </a:p>
          <a:p>
            <a:r>
              <a:rPr b="0" dirty="0"/>
              <a:t>No alt text provided</a:t>
            </a:r>
            <a:endParaRPr dirty="0"/>
          </a:p>
          <a:p>
            <a:endParaRPr dirty="0"/>
          </a:p>
          <a:p>
            <a:r>
              <a:rPr b="1" dirty="0"/>
              <a:t>TOTAL ORDERS BY DAY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ORDER COUNT - MONTH WISE TREND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ORDER COUNT BY PIZZA SIZE</a:t>
            </a:r>
            <a:endParaRPr dirty="0"/>
          </a:p>
          <a:p>
            <a:r>
              <a:rPr b="0" dirty="0"/>
              <a:t>No alt text provided</a:t>
            </a:r>
            <a:endParaRPr dirty="0"/>
          </a:p>
          <a:p>
            <a:endParaRPr dirty="0"/>
          </a:p>
          <a:p>
            <a:r>
              <a:rPr b="1" dirty="0"/>
              <a:t>AVERAGE SALES PER ORDER BY DAY</a:t>
            </a:r>
            <a:endParaRPr dirty="0"/>
          </a:p>
          <a:p>
            <a:r>
              <a:rPr b="0" dirty="0"/>
              <a:t>No alt text provided</a:t>
            </a:r>
            <a:endParaRPr dirty="0"/>
          </a:p>
          <a:p>
            <a:endParaRPr dirty="0"/>
          </a:p>
          <a:p>
            <a:r>
              <a:rPr b="1" dirty="0"/>
              <a:t>SALES $ TREND - MONTH</a:t>
            </a:r>
            <a:endParaRPr dirty="0"/>
          </a:p>
          <a:p>
            <a:r>
              <a:rPr b="0" dirty="0"/>
              <a:t>No alt text provided</a:t>
            </a:r>
            <a:endParaRPr dirty="0"/>
          </a:p>
          <a:p>
            <a:endParaRPr dirty="0"/>
          </a:p>
          <a:p>
            <a:r>
              <a:rPr b="1" dirty="0"/>
              <a:t>SALES $ TREND - QUARTER</a:t>
            </a:r>
            <a:endParaRPr dirty="0"/>
          </a:p>
          <a:p>
            <a:r>
              <a:rPr b="0" dirty="0"/>
              <a:t>No alt text provided</a:t>
            </a:r>
            <a:endParaRPr dirty="0"/>
          </a:p>
          <a:p>
            <a:endParaRPr dirty="0"/>
          </a:p>
          <a:p>
            <a:r>
              <a:rPr b="1" dirty="0"/>
              <a:t>SALES $ TREND - WEEK OF YEAR</a:t>
            </a:r>
            <a:endParaRPr dirty="0"/>
          </a:p>
          <a:p>
            <a:r>
              <a:rPr b="0" dirty="0"/>
              <a:t>No alt text provided</a:t>
            </a:r>
            <a:endParaRPr dirty="0"/>
          </a:p>
          <a:p>
            <a:endParaRPr dirty="0"/>
          </a:p>
          <a:p>
            <a:r>
              <a:rPr b="1" dirty="0"/>
              <a:t>ORDER COUNT - MONTH WISE TREND</a:t>
            </a:r>
            <a:endParaRPr dirty="0"/>
          </a:p>
          <a:p>
            <a:r>
              <a:rPr b="0" dirty="0"/>
              <a:t>No alt text provided</a:t>
            </a:r>
            <a:endParaRPr dirty="0"/>
          </a:p>
          <a:p>
            <a:endParaRPr dirty="0"/>
          </a:p>
          <a:p>
            <a:r>
              <a:rPr b="1" dirty="0"/>
              <a:t>SALES $ TREND - WEEK OF YEAR</a:t>
            </a:r>
            <a:endParaRPr dirty="0"/>
          </a:p>
          <a:p>
            <a:r>
              <a:rPr b="0" dirty="0"/>
              <a:t>No alt text provided</a:t>
            </a:r>
            <a:endParaRPr dirty="0"/>
          </a:p>
          <a:p>
            <a:endParaRPr dirty="0"/>
          </a:p>
          <a:p>
            <a:r>
              <a:rPr b="1" dirty="0"/>
              <a:t>HOURLY - TOTAL SALES AND AVERAGE SALE/ORDER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funnel</a:t>
            </a:r>
            <a:endParaRPr dirty="0"/>
          </a:p>
          <a:p>
            <a:r>
              <a:rPr b="0" dirty="0"/>
              <a:t>No alt text provided</a:t>
            </a:r>
            <a:endParaRPr dirty="0"/>
          </a:p>
          <a:p>
            <a:endParaRPr dirty="0"/>
          </a:p>
          <a:p>
            <a:r>
              <a:rPr b="1" dirty="0"/>
              <a:t>funnel</a:t>
            </a:r>
            <a:endParaRPr dirty="0"/>
          </a:p>
          <a:p>
            <a:r>
              <a:rPr b="0" dirty="0"/>
              <a:t>No alt text provided</a:t>
            </a:r>
            <a:endParaRPr dirty="0"/>
          </a:p>
          <a:p>
            <a:endParaRPr dirty="0"/>
          </a:p>
          <a:p>
            <a:r>
              <a:rPr b="1" dirty="0"/>
              <a:t>funnel</a:t>
            </a:r>
            <a:endParaRPr dirty="0"/>
          </a:p>
          <a:p>
            <a:r>
              <a:rPr b="0" dirty="0"/>
              <a:t>No alt text provided</a:t>
            </a:r>
            <a:endParaRPr dirty="0"/>
          </a:p>
          <a:p>
            <a:endParaRPr dirty="0"/>
          </a:p>
          <a:p>
            <a:r>
              <a:rPr b="1" dirty="0"/>
              <a:t>funnel</a:t>
            </a:r>
            <a:endParaRPr dirty="0"/>
          </a:p>
          <a:p>
            <a:r>
              <a:rPr b="0" dirty="0"/>
              <a:t>No alt text provided</a:t>
            </a:r>
            <a:endParaRPr dirty="0"/>
          </a:p>
          <a:p>
            <a:endParaRPr dirty="0"/>
          </a:p>
          <a:p>
            <a:r>
              <a:rPr b="1" dirty="0"/>
              <a:t>funnel</a:t>
            </a:r>
            <a:endParaRPr dirty="0"/>
          </a:p>
          <a:p>
            <a:r>
              <a:rPr b="0" dirty="0"/>
              <a:t>No alt text provided</a:t>
            </a:r>
            <a:endParaRPr dirty="0"/>
          </a:p>
          <a:p>
            <a:endParaRPr dirty="0"/>
          </a:p>
          <a:p>
            <a:r>
              <a:rPr b="1" dirty="0"/>
              <a:t>funnel</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LEAST ORDERED PIZZA</a:t>
            </a:r>
            <a:endParaRPr dirty="0"/>
          </a:p>
          <a:p>
            <a:r>
              <a:rPr b="0" dirty="0"/>
              <a:t>No alt text provided</a:t>
            </a:r>
            <a:endParaRPr dirty="0"/>
          </a:p>
          <a:p>
            <a:endParaRPr dirty="0"/>
          </a:p>
          <a:p>
            <a:r>
              <a:rPr b="1" dirty="0"/>
              <a:t>MOST ORDERED PIZZA</a:t>
            </a:r>
            <a:endParaRPr dirty="0"/>
          </a:p>
          <a:p>
            <a:r>
              <a:rPr b="0" dirty="0"/>
              <a:t>No alt text provided</a:t>
            </a:r>
            <a:endParaRPr dirty="0"/>
          </a:p>
          <a:p>
            <a:endParaRPr dirty="0"/>
          </a:p>
          <a:p>
            <a:r>
              <a:rPr b="1" dirty="0"/>
              <a:t>LEAST SOLD PIZZA</a:t>
            </a:r>
            <a:endParaRPr dirty="0"/>
          </a:p>
          <a:p>
            <a:r>
              <a:rPr b="0" dirty="0"/>
              <a:t>No alt text provided</a:t>
            </a:r>
            <a:endParaRPr dirty="0"/>
          </a:p>
          <a:p>
            <a:endParaRPr dirty="0"/>
          </a:p>
          <a:p>
            <a:r>
              <a:rPr b="1" dirty="0"/>
              <a:t>MOST SOLD PIZZA</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866c4c2-6feb-4bdb-ae39-96eff9308c23?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a866c4c2-6feb-4bdb-ae39-96eff9308c2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866c4c2-6feb-4bdb-ae39-96eff9308c2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a866c4c2-6feb-4bdb-ae39-96eff9308c23/?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Rohan Sundar - Sample BI Illustration - Pizza Shop Operations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09/02/2024 03:37:02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30/01/2024 11:42:30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ORDER COUNT BY HOUR ,TOTAL ORDERS BY DAY ,textbox ,ORDER COUNT - MONTH WISE TREND ,card ,card ,card ,card ,slicer ,slicer ,slicer ,ORDER COUNT BY PIZZA SIZE ,AVERAGE SALES PER ORDER BY DAY ,SALES $ TREND - MONTH ,SALES $ TREND - QUARTER ,SALES $ TREND - WEEK OF YEAR ,ORDER COUNT - MONTH WISE TREND ,SALES $ TREND - WEEK OF YEAR ,HOURLY - TOTAL SALES AND AVERAGE SALE/ORDER ,card ,card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funnel ,funnel ,funnel ,funnel ,funnel ,funnel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Pizza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card ,card ,card ,card ,card ,card ,card ,card ,LEAST ORDERED PIZZA ,MOST ORDERED PIZZA ,LEAST SOLD PIZZA ,MOST SOLD PIZZA ,textbox ,textbox ,textbox ,textbox ,pivotTable ,pivotTable ,pivotTabl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DAX-Avg/Month,QR</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357</Words>
  <Application>Microsoft Office PowerPoint</Application>
  <PresentationFormat>Widescreen</PresentationFormat>
  <Paragraphs>162</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vt:lpstr>
      <vt:lpstr>Arial</vt:lpstr>
      <vt:lpstr>Calibri</vt:lpstr>
      <vt:lpstr>Calibri Light</vt:lpstr>
      <vt:lpstr>Segoe UI</vt:lpstr>
      <vt:lpstr>Segoe UI Light</vt:lpstr>
      <vt:lpstr>Segoe UI Semibold</vt:lpstr>
      <vt:lpstr>Custom Design</vt:lpstr>
      <vt:lpstr>Rohan Sundar - Sample BI Illustration - Pizza Shop Operations</vt:lpstr>
      <vt:lpstr>Sales Analysis</vt:lpstr>
      <vt:lpstr>Pizza Analysis</vt:lpstr>
      <vt:lpstr>DAX-Avg/Month,QR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Rohan Arul Prakash Joseph</cp:lastModifiedBy>
  <cp:revision>5</cp:revision>
  <dcterms:created xsi:type="dcterms:W3CDTF">2016-09-04T11:54:55Z</dcterms:created>
  <dcterms:modified xsi:type="dcterms:W3CDTF">2024-02-09T03:38:53Z</dcterms:modified>
</cp:coreProperties>
</file>