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7" r:id="rId10"/>
    <p:sldId id="271" r:id="rId11"/>
    <p:sldId id="272" r:id="rId12"/>
    <p:sldId id="266" r:id="rId13"/>
  </p:sldIdLst>
  <p:sldSz cx="18288000" cy="10287000"/>
  <p:notesSz cx="6858000" cy="9144000"/>
  <p:embeddedFontLst>
    <p:embeddedFont>
      <p:font typeface="Clear Sans Regular Bold" panose="020B0603030202020304"/>
      <p:regular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57" d="100"/>
          <a:sy n="57" d="100"/>
        </p:scale>
        <p:origin x="6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image" Target="../media/image7.sv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jpeg"/><Relationship Id="rId6" Type="http://schemas.openxmlformats.org/officeDocument/2006/relationships/image" Target="../media/image6.svg"/><Relationship Id="rId5" Type="http://schemas.openxmlformats.org/officeDocument/2006/relationships/image" Target="../media/image7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image" Target="../media/image3.sv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389380" y="2349500"/>
            <a:ext cx="7611745" cy="4255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72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Accenture</a:t>
            </a:r>
            <a:endParaRPr lang="en-US" sz="72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 algn="ctr">
              <a:lnSpc>
                <a:spcPts val="11060"/>
              </a:lnSpc>
            </a:pPr>
            <a:r>
              <a:rPr lang="en-US" sz="72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 Data Analytics and Modeling.</a:t>
            </a:r>
            <a:endParaRPr lang="en-US" sz="72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  <a:endParaRPr lang="en-US" sz="2600" spc="-26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  <a:endPara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5324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pic>
        <p:nvPicPr>
          <p:cNvPr id="34" name="Picture 33" descr="Screenshot 2023-04-12 1631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970" y="2186940"/>
            <a:ext cx="7630160" cy="6082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7620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pic>
        <p:nvPicPr>
          <p:cNvPr id="23" name="Picture 22" descr="Screenshot 2023-04-12 1635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400" y="4686300"/>
            <a:ext cx="6442075" cy="5280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4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1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2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>
                <a:solidFill>
                  <a:srgbClr val="FFFFFF"/>
                </a:solidFill>
                <a:latin typeface="Clear Sans Regular Bold" panose="020B0603030202020304"/>
              </a:rPr>
              <a:t>5</a:t>
            </a:r>
            <a:endParaRPr lang="en-US" sz="7190" spc="-64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4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3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4095750" y="1028065"/>
            <a:ext cx="71386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600">
                <a:solidFill>
                  <a:schemeClr val="bg1"/>
                </a:solidFill>
              </a:rPr>
              <a:t>Data Understanding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5791200" y="2729230"/>
            <a:ext cx="52889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600">
                <a:solidFill>
                  <a:schemeClr val="bg1"/>
                </a:solidFill>
              </a:rPr>
              <a:t>Data CLeaning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7581265" y="4521200"/>
            <a:ext cx="518858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6600">
                <a:solidFill>
                  <a:schemeClr val="bg1"/>
                </a:solidFill>
              </a:rPr>
              <a:t>Data Modeling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9777095" y="6104890"/>
            <a:ext cx="474154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6600">
                <a:solidFill>
                  <a:schemeClr val="bg1"/>
                </a:solidFill>
              </a:rPr>
              <a:t>Data Analysis</a:t>
            </a:r>
            <a:r>
              <a:rPr lang="en-US"/>
              <a:t> </a:t>
            </a:r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11270615" y="7802245"/>
            <a:ext cx="74606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600">
                <a:solidFill>
                  <a:schemeClr val="bg1"/>
                </a:solidFill>
              </a:rPr>
              <a:t>Insight Visualization</a:t>
            </a:r>
            <a:endParaRPr lang="en-US" sz="6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 Box 26"/>
          <p:cNvSpPr txBox="1"/>
          <p:nvPr/>
        </p:nvSpPr>
        <p:spPr>
          <a:xfrm>
            <a:off x="3068955" y="3390900"/>
            <a:ext cx="1437322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/>
              <a:t>The Needed an over all rearranging and also model using merging three datasets in one to make it more meaningfull, and also to make it more valuable .</a:t>
            </a:r>
            <a:endParaRPr lang="en-US" sz="5400"/>
          </a:p>
          <a:p>
            <a:r>
              <a:rPr lang="en-US" sz="5400"/>
              <a:t>and also sort out th top 5 to look up and also DataVisualization one will easily understand the dataset .</a:t>
            </a:r>
            <a:endParaRPr lang="en-US" sz="5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3-04-12 1646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9910" y="786765"/>
            <a:ext cx="11842115" cy="8914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3-04-12 1646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935" y="965835"/>
            <a:ext cx="10174605" cy="8159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WPS Presentation</Application>
  <PresentationFormat>Custom</PresentationFormat>
  <Paragraphs>47</Paragraphs>
  <Slides>10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Graphik Regular</vt:lpstr>
      <vt:lpstr>Yu Gothic UI</vt:lpstr>
      <vt:lpstr>Clear Sans Regular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admin</cp:lastModifiedBy>
  <cp:revision>11</cp:revision>
  <dcterms:created xsi:type="dcterms:W3CDTF">2006-08-16T00:00:00Z</dcterms:created>
  <dcterms:modified xsi:type="dcterms:W3CDTF">2023-04-12T11:19:33Z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85B57CD1EF0442688208393E00ABFE85</vt:lpwstr>
  </property>
  <property fmtid="{D5CDD505-2E9C-101B-9397-08002B2CF9AE}" pid="3" name="KSOProductBuildVer">
    <vt:lpwstr>1033-11.2.0.11516</vt:lpwstr>
  </property>
</Properties>
</file>