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1970" y="302895"/>
            <a:ext cx="9636125" cy="1791970"/>
          </a:xfrm>
        </p:spPr>
        <p:txBody>
          <a:bodyPr/>
          <a:lstStyle/>
          <a:p>
            <a:r>
              <a:rPr lang="en-IN" altLang="en-US" b="1" u="sng" dirty="0"/>
              <a:t>DATA VISUALIZATION </a:t>
            </a:r>
            <a:endParaRPr lang="en-IN" altLang="en-US" b="1" u="sng" dirty="0"/>
          </a:p>
        </p:txBody>
      </p:sp>
      <p:pic>
        <p:nvPicPr>
          <p:cNvPr id="7" name="Picture 6" descr="Screenshot 2023-04-11 1059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865" y="2104390"/>
            <a:ext cx="10475595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Transaction Month vs Customer ID(gender)</a:t>
            </a:r>
            <a:endParaRPr lang="en-IN" altLang="en-US"/>
          </a:p>
        </p:txBody>
      </p:sp>
      <p:pic>
        <p:nvPicPr>
          <p:cNvPr id="4" name="Content Placeholder 3" descr="Screenshot 2023-04-11 1057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3370" y="1850390"/>
            <a:ext cx="11485880" cy="4345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Product ID vs Customer ID(gender)</a:t>
            </a:r>
            <a:endParaRPr lang="en-IN" altLang="en-US"/>
          </a:p>
        </p:txBody>
      </p:sp>
      <p:pic>
        <p:nvPicPr>
          <p:cNvPr id="4" name="Content Placeholder 3" descr="Screenshot 2023-04-11 1058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7130" y="1409065"/>
            <a:ext cx="9893935" cy="5314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Transaction ID vs CustomerID &amp; ProductID</a:t>
            </a:r>
            <a:endParaRPr lang="en-IN" altLang="en-US"/>
          </a:p>
        </p:txBody>
      </p:sp>
      <p:pic>
        <p:nvPicPr>
          <p:cNvPr id="4" name="Content Placeholder 3" descr="Screenshot 2023-04-11 1056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430" y="1691005"/>
            <a:ext cx="11429365" cy="4784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WPS Presentation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</dc:title>
  <dc:creator/>
  <cp:lastModifiedBy>admin</cp:lastModifiedBy>
  <cp:revision>1</cp:revision>
  <dcterms:created xsi:type="dcterms:W3CDTF">2023-04-11T05:39:29Z</dcterms:created>
  <dcterms:modified xsi:type="dcterms:W3CDTF">2023-04-11T05:39:30Z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FE974E7CA7F043F181109F0BDEB30E0F</vt:lpwstr>
  </property>
  <property fmtid="{D5CDD505-2E9C-101B-9397-08002B2CF9AE}" pid="3" name="KSOProductBuildVer">
    <vt:lpwstr>1033-11.2.0.11213</vt:lpwstr>
  </property>
</Properties>
</file>