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6" r:id="rId5"/>
  </p:sldIdLst>
  <p:sldSz cx="30279975" cy="42808525"/>
  <p:notesSz cx="6616700" cy="9926638"/>
  <p:defaultTextStyle>
    <a:defPPr>
      <a:defRPr lang="en-GB"/>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609600" indent="-1524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1220788" indent="-306388"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831975" indent="-460375"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2443163" indent="-614363"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69">
          <p15:clr>
            <a:srgbClr val="A4A3A4"/>
          </p15:clr>
        </p15:guide>
      </p15:sldGuideLst>
    </p:ext>
    <p:ext uri="{2D200454-40CA-4A62-9FC3-DE9A4176ACB9}">
      <p15:notesGuideLst xmlns:p15="http://schemas.microsoft.com/office/powerpoint/2012/main">
        <p15:guide id="1" orient="horz" pos="3126">
          <p15:clr>
            <a:srgbClr val="A4A3A4"/>
          </p15:clr>
        </p15:guide>
        <p15:guide id="2" pos="20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009999"/>
    <a:srgbClr val="DDDDF7"/>
    <a:srgbClr val="DCEBFF"/>
    <a:srgbClr val="FFD5FF"/>
    <a:srgbClr val="FFCCFF"/>
    <a:srgbClr val="FF66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093F10-86BB-4898-88AC-66BA3B3AEFF6}" v="2" dt="2021-04-09T04:28:22.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47" autoAdjust="0"/>
    <p:restoredTop sz="94683" autoAdjust="0"/>
  </p:normalViewPr>
  <p:slideViewPr>
    <p:cSldViewPr>
      <p:cViewPr>
        <p:scale>
          <a:sx n="25" d="100"/>
          <a:sy n="25" d="100"/>
        </p:scale>
        <p:origin x="-1068" y="-72"/>
      </p:cViewPr>
      <p:guideLst>
        <p:guide orient="horz" pos="13483"/>
        <p:guide pos="95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3018" y="-114"/>
      </p:cViewPr>
      <p:guideLst>
        <p:guide orient="horz" pos="3126"/>
        <p:guide pos="20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i Suryavanshi" userId="S::siddhi.suryavanshi@vit.edu.in::e4229c59-bd8b-417f-997a-09b93ad83956" providerId="AD" clId="Web-{FD093F10-86BB-4898-88AC-66BA3B3AEFF6}"/>
    <pc:docChg chg="modSld">
      <pc:chgData name="Siddhi Suryavanshi" userId="S::siddhi.suryavanshi@vit.edu.in::e4229c59-bd8b-417f-997a-09b93ad83956" providerId="AD" clId="Web-{FD093F10-86BB-4898-88AC-66BA3B3AEFF6}" dt="2021-04-09T04:28:22.657" v="1"/>
      <pc:docMkLst>
        <pc:docMk/>
      </pc:docMkLst>
      <pc:sldChg chg="delSp modSp">
        <pc:chgData name="Siddhi Suryavanshi" userId="S::siddhi.suryavanshi@vit.edu.in::e4229c59-bd8b-417f-997a-09b93ad83956" providerId="AD" clId="Web-{FD093F10-86BB-4898-88AC-66BA3B3AEFF6}" dt="2021-04-09T04:28:22.657" v="1"/>
        <pc:sldMkLst>
          <pc:docMk/>
          <pc:sldMk cId="0" sldId="256"/>
        </pc:sldMkLst>
        <pc:spChg chg="del mod">
          <ac:chgData name="Siddhi Suryavanshi" userId="S::siddhi.suryavanshi@vit.edu.in::e4229c59-bd8b-417f-997a-09b93ad83956" providerId="AD" clId="Web-{FD093F10-86BB-4898-88AC-66BA3B3AEFF6}" dt="2021-04-09T04:28:22.657" v="1"/>
          <ac:spMkLst>
            <pc:docMk/>
            <pc:sldMk cId="0" sldId="256"/>
            <ac:spMk id="307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67025" cy="495300"/>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defTabSz="906463">
              <a:defRPr sz="1200"/>
            </a:lvl1pPr>
          </a:lstStyle>
          <a:p>
            <a:pPr>
              <a:defRPr/>
            </a:pPr>
            <a:endParaRPr lang="zh-CN" altLang="en-GB"/>
          </a:p>
        </p:txBody>
      </p:sp>
      <p:sp>
        <p:nvSpPr>
          <p:cNvPr id="4099" name="Rectangle 3"/>
          <p:cNvSpPr>
            <a:spLocks noGrp="1" noChangeArrowheads="1"/>
          </p:cNvSpPr>
          <p:nvPr>
            <p:ph type="dt" sz="quarter" idx="1"/>
          </p:nvPr>
        </p:nvSpPr>
        <p:spPr bwMode="auto">
          <a:xfrm>
            <a:off x="3749675" y="0"/>
            <a:ext cx="2867025" cy="495300"/>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r" defTabSz="906463">
              <a:defRPr sz="1200"/>
            </a:lvl1pPr>
          </a:lstStyle>
          <a:p>
            <a:pPr>
              <a:defRPr/>
            </a:pPr>
            <a:endParaRPr lang="en-GB" altLang="zh-CN"/>
          </a:p>
        </p:txBody>
      </p:sp>
      <p:sp>
        <p:nvSpPr>
          <p:cNvPr id="4100" name="Rectangle 4"/>
          <p:cNvSpPr>
            <a:spLocks noGrp="1" noChangeArrowheads="1"/>
          </p:cNvSpPr>
          <p:nvPr>
            <p:ph type="ftr" sz="quarter" idx="2"/>
          </p:nvPr>
        </p:nvSpPr>
        <p:spPr bwMode="auto">
          <a:xfrm>
            <a:off x="0" y="9431338"/>
            <a:ext cx="2867025" cy="495300"/>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defTabSz="906463">
              <a:defRPr sz="1200"/>
            </a:lvl1pPr>
          </a:lstStyle>
          <a:p>
            <a:pPr>
              <a:defRPr/>
            </a:pPr>
            <a:endParaRPr lang="en-GB" altLang="zh-CN"/>
          </a:p>
        </p:txBody>
      </p:sp>
      <p:sp>
        <p:nvSpPr>
          <p:cNvPr id="4101" name="Rectangle 5"/>
          <p:cNvSpPr>
            <a:spLocks noGrp="1" noChangeArrowheads="1"/>
          </p:cNvSpPr>
          <p:nvPr>
            <p:ph type="sldNum" sz="quarter" idx="3"/>
          </p:nvPr>
        </p:nvSpPr>
        <p:spPr bwMode="auto">
          <a:xfrm>
            <a:off x="3749675" y="9431338"/>
            <a:ext cx="2867025" cy="495300"/>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r" defTabSz="906463">
              <a:defRPr sz="1200"/>
            </a:lvl1pPr>
          </a:lstStyle>
          <a:p>
            <a:pPr>
              <a:defRPr/>
            </a:pPr>
            <a:fld id="{AAA784B5-1158-4230-80A8-A0E1FC36A798}" type="slidenum">
              <a:rPr lang="zh-CN" altLang="en-GB"/>
              <a:pPr>
                <a:defRPr/>
              </a:pPr>
              <a:t>‹#›</a:t>
            </a:fld>
            <a:endParaRPr lang="en-GB" altLang="zh-CN"/>
          </a:p>
        </p:txBody>
      </p:sp>
    </p:spTree>
    <p:extLst>
      <p:ext uri="{BB962C8B-B14F-4D97-AF65-F5344CB8AC3E}">
        <p14:creationId xmlns:p14="http://schemas.microsoft.com/office/powerpoint/2010/main" val="2633401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67025" cy="4968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748088" y="0"/>
            <a:ext cx="2867025" cy="496888"/>
          </a:xfrm>
          <a:prstGeom prst="rect">
            <a:avLst/>
          </a:prstGeom>
        </p:spPr>
        <p:txBody>
          <a:bodyPr vert="horz" lIns="91440" tIns="45720" rIns="91440" bIns="45720" rtlCol="0"/>
          <a:lstStyle>
            <a:lvl1pPr algn="r">
              <a:defRPr sz="1200"/>
            </a:lvl1pPr>
          </a:lstStyle>
          <a:p>
            <a:pPr>
              <a:defRPr/>
            </a:pPr>
            <a:fld id="{1D48F695-890E-418C-BBB6-6F348D8EB428}" type="datetimeFigureOut">
              <a:rPr lang="en-IN"/>
              <a:pPr>
                <a:defRPr/>
              </a:pPr>
              <a:t>08-04-2021</a:t>
            </a:fld>
            <a:endParaRPr lang="en-IN"/>
          </a:p>
        </p:txBody>
      </p:sp>
      <p:sp>
        <p:nvSpPr>
          <p:cNvPr id="4" name="Slide Image Placeholder 3"/>
          <p:cNvSpPr>
            <a:spLocks noGrp="1" noRot="1" noChangeAspect="1"/>
          </p:cNvSpPr>
          <p:nvPr>
            <p:ph type="sldImg" idx="2"/>
          </p:nvPr>
        </p:nvSpPr>
        <p:spPr>
          <a:xfrm>
            <a:off x="1992313" y="744538"/>
            <a:ext cx="2632075" cy="3722687"/>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61988" y="4714875"/>
            <a:ext cx="5292725" cy="44672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428163"/>
            <a:ext cx="2867025" cy="4968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748088" y="9428163"/>
            <a:ext cx="2867025" cy="496887"/>
          </a:xfrm>
          <a:prstGeom prst="rect">
            <a:avLst/>
          </a:prstGeom>
        </p:spPr>
        <p:txBody>
          <a:bodyPr vert="horz" lIns="91440" tIns="45720" rIns="91440" bIns="45720" rtlCol="0" anchor="b"/>
          <a:lstStyle>
            <a:lvl1pPr algn="r">
              <a:defRPr sz="1200"/>
            </a:lvl1pPr>
          </a:lstStyle>
          <a:p>
            <a:pPr>
              <a:defRPr/>
            </a:pPr>
            <a:fld id="{D9323014-4C7E-4A56-ADF8-F9F1D55714AE}" type="slidenum">
              <a:rPr lang="en-IN"/>
              <a:pPr>
                <a:defRPr/>
              </a:pPr>
              <a:t>‹#›</a:t>
            </a:fld>
            <a:endParaRPr lang="en-IN"/>
          </a:p>
        </p:txBody>
      </p:sp>
    </p:spTree>
    <p:extLst>
      <p:ext uri="{BB962C8B-B14F-4D97-AF65-F5344CB8AC3E}">
        <p14:creationId xmlns:p14="http://schemas.microsoft.com/office/powerpoint/2010/main" val="6059337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54D337-8562-43EA-ACBE-178E4B9D24BC}" type="slidenum">
              <a:rPr lang="en-IN" altLang="en-US" smtClean="0"/>
              <a:pPr/>
              <a:t>1</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643" y="27508253"/>
            <a:ext cx="25738828" cy="8502744"/>
          </a:xfrm>
          <a:prstGeom prst="rect">
            <a:avLst/>
          </a:prstGeo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2391643" y="18144419"/>
            <a:ext cx="25738828" cy="9363834"/>
          </a:xfrm>
          <a:prstGeom prst="rect">
            <a:avLst/>
          </a:prstGeom>
        </p:spPr>
        <p:txBody>
          <a:bodyPr anchor="b"/>
          <a:lstStyle>
            <a:lvl1pPr marL="0" indent="0">
              <a:buNone/>
              <a:defRPr sz="2700"/>
            </a:lvl1pPr>
            <a:lvl2pPr marL="611185" indent="0">
              <a:buNone/>
              <a:defRPr sz="2400"/>
            </a:lvl2pPr>
            <a:lvl3pPr marL="1222370" indent="0">
              <a:buNone/>
              <a:defRPr sz="2100"/>
            </a:lvl3pPr>
            <a:lvl4pPr marL="1833555" indent="0">
              <a:buNone/>
              <a:defRPr sz="1900"/>
            </a:lvl4pPr>
            <a:lvl5pPr marL="2444740" indent="0">
              <a:buNone/>
              <a:defRPr sz="1900"/>
            </a:lvl5pPr>
            <a:lvl6pPr marL="3055925" indent="0">
              <a:buNone/>
              <a:defRPr sz="1900"/>
            </a:lvl6pPr>
            <a:lvl7pPr marL="3667110" indent="0">
              <a:buNone/>
              <a:defRPr sz="1900"/>
            </a:lvl7pPr>
            <a:lvl8pPr marL="4278295" indent="0">
              <a:buNone/>
              <a:defRPr sz="1900"/>
            </a:lvl8pPr>
            <a:lvl9pPr marL="4889480" indent="0">
              <a:buNone/>
              <a:defRPr sz="19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259628-A10B-40AB-8522-B33BCC3C5A8C}" type="slidenum">
              <a:rPr lang="zh-CN" altLang="en-GB"/>
              <a:pPr>
                <a:defRPr/>
              </a:pPr>
              <a:t>‹#›</a:t>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7"/>
          <p:cNvGrpSpPr>
            <a:grpSpLocks/>
          </p:cNvGrpSpPr>
          <p:nvPr userDrawn="1"/>
        </p:nvGrpSpPr>
        <p:grpSpPr bwMode="auto">
          <a:xfrm>
            <a:off x="592138" y="6973888"/>
            <a:ext cx="28898850" cy="32288162"/>
            <a:chOff x="592136" y="6973888"/>
            <a:chExt cx="28898852" cy="32288358"/>
          </a:xfrm>
        </p:grpSpPr>
        <p:cxnSp>
          <p:nvCxnSpPr>
            <p:cNvPr id="6" name="Straight Connector 5"/>
            <p:cNvCxnSpPr/>
            <p:nvPr/>
          </p:nvCxnSpPr>
          <p:spPr bwMode="auto">
            <a:xfrm>
              <a:off x="592136" y="6973888"/>
              <a:ext cx="28889327" cy="0"/>
            </a:xfrm>
            <a:prstGeom prst="line">
              <a:avLst/>
            </a:prstGeom>
            <a:ln w="76200">
              <a:solidFill>
                <a:srgbClr val="33CC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9"/>
            <p:cNvCxnSpPr>
              <a:cxnSpLocks noChangeShapeType="1"/>
            </p:cNvCxnSpPr>
            <p:nvPr/>
          </p:nvCxnSpPr>
          <p:spPr bwMode="auto">
            <a:xfrm>
              <a:off x="623100" y="6973888"/>
              <a:ext cx="0" cy="32288358"/>
            </a:xfrm>
            <a:prstGeom prst="line">
              <a:avLst/>
            </a:prstGeom>
            <a:noFill/>
            <a:ln w="76200" algn="ctr">
              <a:solidFill>
                <a:srgbClr val="33CCFF"/>
              </a:solidFill>
              <a:round/>
              <a:headEnd/>
              <a:tailEnd/>
            </a:ln>
          </p:spPr>
        </p:cxnSp>
        <p:cxnSp>
          <p:nvCxnSpPr>
            <p:cNvPr id="8" name="Straight Connector 7"/>
            <p:cNvCxnSpPr/>
            <p:nvPr/>
          </p:nvCxnSpPr>
          <p:spPr bwMode="auto">
            <a:xfrm>
              <a:off x="601661" y="39262246"/>
              <a:ext cx="28889327" cy="0"/>
            </a:xfrm>
            <a:prstGeom prst="line">
              <a:avLst/>
            </a:prstGeom>
            <a:ln w="76200">
              <a:solidFill>
                <a:srgbClr val="33CC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11"/>
            <p:cNvCxnSpPr>
              <a:cxnSpLocks noChangeShapeType="1"/>
            </p:cNvCxnSpPr>
            <p:nvPr/>
          </p:nvCxnSpPr>
          <p:spPr bwMode="auto">
            <a:xfrm>
              <a:off x="29455975" y="6973888"/>
              <a:ext cx="0" cy="32288358"/>
            </a:xfrm>
            <a:prstGeom prst="line">
              <a:avLst/>
            </a:prstGeom>
            <a:noFill/>
            <a:ln w="76200" algn="ctr">
              <a:solidFill>
                <a:srgbClr val="33CCFF"/>
              </a:solidFill>
              <a:round/>
              <a:headEnd/>
              <a:tailEnd/>
            </a:ln>
          </p:spPr>
        </p:cxnSp>
      </p:grpSp>
      <p:sp>
        <p:nvSpPr>
          <p:cNvPr id="4" name="Content Placeholder 3"/>
          <p:cNvSpPr>
            <a:spLocks noGrp="1"/>
          </p:cNvSpPr>
          <p:nvPr>
            <p:ph sz="half" idx="2"/>
          </p:nvPr>
        </p:nvSpPr>
        <p:spPr>
          <a:xfrm>
            <a:off x="15241941" y="12364928"/>
            <a:ext cx="12767462" cy="25686388"/>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2270125" y="3805238"/>
            <a:ext cx="25739725" cy="7134225"/>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2270574" y="12364928"/>
            <a:ext cx="12767461" cy="25686388"/>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Grp="1" noChangeArrowheads="1"/>
          </p:cNvSpPr>
          <p:nvPr>
            <p:ph type="dt" sz="half" idx="10"/>
          </p:nvPr>
        </p:nvSpPr>
        <p:spPr/>
        <p:txBody>
          <a:bodyPr/>
          <a:lstStyle>
            <a:lvl1pPr>
              <a:defRPr/>
            </a:lvl1pPr>
          </a:lstStyle>
          <a:p>
            <a:pPr>
              <a:defRPr/>
            </a:pPr>
            <a:endParaRPr lang="en-GB" altLang="zh-CN"/>
          </a:p>
        </p:txBody>
      </p:sp>
      <p:sp>
        <p:nvSpPr>
          <p:cNvPr id="11" name="Rectangle 10"/>
          <p:cNvSpPr>
            <a:spLocks noGrp="1" noChangeArrowheads="1"/>
          </p:cNvSpPr>
          <p:nvPr>
            <p:ph type="ftr" sz="quarter" idx="11"/>
          </p:nvPr>
        </p:nvSpPr>
        <p:spPr/>
        <p:txBody>
          <a:bodyPr/>
          <a:lstStyle>
            <a:lvl1pPr>
              <a:defRPr/>
            </a:lvl1pPr>
          </a:lstStyle>
          <a:p>
            <a:pPr>
              <a:defRPr/>
            </a:pPr>
            <a:endParaRPr lang="en-GB" altLang="zh-CN"/>
          </a:p>
        </p:txBody>
      </p:sp>
      <p:sp>
        <p:nvSpPr>
          <p:cNvPr id="12" name="Rectangle 11"/>
          <p:cNvSpPr>
            <a:spLocks noGrp="1" noChangeArrowheads="1"/>
          </p:cNvSpPr>
          <p:nvPr>
            <p:ph type="sldNum" sz="quarter" idx="12"/>
          </p:nvPr>
        </p:nvSpPr>
        <p:spPr/>
        <p:txBody>
          <a:bodyPr/>
          <a:lstStyle>
            <a:lvl1pPr>
              <a:defRPr/>
            </a:lvl1pPr>
          </a:lstStyle>
          <a:p>
            <a:pPr>
              <a:defRPr/>
            </a:pPr>
            <a:fld id="{F046A202-0A2D-4119-A998-A6B5FD11DD4F}" type="slidenum">
              <a:rPr lang="zh-CN" altLang="en-GB"/>
              <a:pPr>
                <a:defRPr/>
              </a:pPr>
              <a:t>‹#›</a:t>
            </a:fld>
            <a:endParaRPr lang="en-GB"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5" name="Group 7"/>
          <p:cNvGrpSpPr>
            <a:grpSpLocks/>
          </p:cNvGrpSpPr>
          <p:nvPr userDrawn="1"/>
        </p:nvGrpSpPr>
        <p:grpSpPr bwMode="auto">
          <a:xfrm>
            <a:off x="592138" y="6973888"/>
            <a:ext cx="28898850" cy="32288162"/>
            <a:chOff x="592136" y="6973888"/>
            <a:chExt cx="28898852" cy="32288358"/>
          </a:xfrm>
        </p:grpSpPr>
        <p:cxnSp>
          <p:nvCxnSpPr>
            <p:cNvPr id="6" name="Straight Connector 5"/>
            <p:cNvCxnSpPr/>
            <p:nvPr/>
          </p:nvCxnSpPr>
          <p:spPr bwMode="auto">
            <a:xfrm>
              <a:off x="592136" y="6973888"/>
              <a:ext cx="28889327" cy="0"/>
            </a:xfrm>
            <a:prstGeom prst="line">
              <a:avLst/>
            </a:prstGeom>
            <a:ln w="76200">
              <a:solidFill>
                <a:srgbClr val="33CC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9"/>
            <p:cNvCxnSpPr>
              <a:cxnSpLocks noChangeShapeType="1"/>
            </p:cNvCxnSpPr>
            <p:nvPr/>
          </p:nvCxnSpPr>
          <p:spPr bwMode="auto">
            <a:xfrm>
              <a:off x="623100" y="6973888"/>
              <a:ext cx="0" cy="32288358"/>
            </a:xfrm>
            <a:prstGeom prst="line">
              <a:avLst/>
            </a:prstGeom>
            <a:noFill/>
            <a:ln w="76200" algn="ctr">
              <a:solidFill>
                <a:srgbClr val="33CCFF"/>
              </a:solidFill>
              <a:round/>
              <a:headEnd/>
              <a:tailEnd/>
            </a:ln>
          </p:spPr>
        </p:cxnSp>
        <p:cxnSp>
          <p:nvCxnSpPr>
            <p:cNvPr id="8" name="Straight Connector 7"/>
            <p:cNvCxnSpPr/>
            <p:nvPr/>
          </p:nvCxnSpPr>
          <p:spPr bwMode="auto">
            <a:xfrm>
              <a:off x="601661" y="39262246"/>
              <a:ext cx="28889327" cy="0"/>
            </a:xfrm>
            <a:prstGeom prst="line">
              <a:avLst/>
            </a:prstGeom>
            <a:ln w="76200">
              <a:solidFill>
                <a:srgbClr val="33CC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11"/>
            <p:cNvCxnSpPr>
              <a:cxnSpLocks noChangeShapeType="1"/>
            </p:cNvCxnSpPr>
            <p:nvPr/>
          </p:nvCxnSpPr>
          <p:spPr bwMode="auto">
            <a:xfrm>
              <a:off x="29455975" y="6973888"/>
              <a:ext cx="0" cy="32288358"/>
            </a:xfrm>
            <a:prstGeom prst="line">
              <a:avLst/>
            </a:prstGeom>
            <a:noFill/>
            <a:ln w="76200" algn="ctr">
              <a:solidFill>
                <a:srgbClr val="33CCFF"/>
              </a:solidFill>
              <a:round/>
              <a:headEnd/>
              <a:tailEnd/>
            </a:ln>
          </p:spPr>
        </p:cxnSp>
      </p:grpSp>
      <p:sp>
        <p:nvSpPr>
          <p:cNvPr id="4" name="Content Placeholder 3"/>
          <p:cNvSpPr>
            <a:spLocks noGrp="1"/>
          </p:cNvSpPr>
          <p:nvPr>
            <p:ph sz="half" idx="2"/>
          </p:nvPr>
        </p:nvSpPr>
        <p:spPr>
          <a:xfrm>
            <a:off x="15241941" y="12364928"/>
            <a:ext cx="12767462" cy="25686388"/>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2270125" y="3805238"/>
            <a:ext cx="25739725" cy="7134225"/>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2270574" y="12364928"/>
            <a:ext cx="12767461" cy="25686388"/>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Grp="1" noChangeArrowheads="1"/>
          </p:cNvSpPr>
          <p:nvPr>
            <p:ph type="dt" sz="half" idx="10"/>
          </p:nvPr>
        </p:nvSpPr>
        <p:spPr/>
        <p:txBody>
          <a:bodyPr/>
          <a:lstStyle>
            <a:lvl1pPr>
              <a:defRPr/>
            </a:lvl1pPr>
          </a:lstStyle>
          <a:p>
            <a:pPr>
              <a:defRPr/>
            </a:pPr>
            <a:endParaRPr lang="en-GB" altLang="zh-CN"/>
          </a:p>
        </p:txBody>
      </p:sp>
      <p:sp>
        <p:nvSpPr>
          <p:cNvPr id="11" name="Rectangle 10"/>
          <p:cNvSpPr>
            <a:spLocks noGrp="1" noChangeArrowheads="1"/>
          </p:cNvSpPr>
          <p:nvPr>
            <p:ph type="ftr" sz="quarter" idx="11"/>
          </p:nvPr>
        </p:nvSpPr>
        <p:spPr/>
        <p:txBody>
          <a:bodyPr/>
          <a:lstStyle>
            <a:lvl1pPr>
              <a:defRPr/>
            </a:lvl1pPr>
          </a:lstStyle>
          <a:p>
            <a:pPr>
              <a:defRPr/>
            </a:pPr>
            <a:endParaRPr lang="en-GB" altLang="zh-CN"/>
          </a:p>
        </p:txBody>
      </p:sp>
      <p:sp>
        <p:nvSpPr>
          <p:cNvPr id="12" name="Rectangle 11"/>
          <p:cNvSpPr>
            <a:spLocks noGrp="1" noChangeArrowheads="1"/>
          </p:cNvSpPr>
          <p:nvPr>
            <p:ph type="sldNum" sz="quarter" idx="12"/>
          </p:nvPr>
        </p:nvSpPr>
        <p:spPr/>
        <p:txBody>
          <a:bodyPr/>
          <a:lstStyle>
            <a:lvl1pPr>
              <a:defRPr/>
            </a:lvl1pPr>
          </a:lstStyle>
          <a:p>
            <a:pPr>
              <a:defRPr/>
            </a:pPr>
            <a:fld id="{F046A202-0A2D-4119-A998-A6B5FD11DD4F}" type="slidenum">
              <a:rPr lang="zh-CN" altLang="en-GB"/>
              <a:pPr>
                <a:defRPr/>
              </a:pPr>
              <a:t>‹#›</a:t>
            </a:fld>
            <a:endParaRPr lang="en-GB" altLang="zh-CN"/>
          </a:p>
        </p:txBody>
      </p:sp>
    </p:spTree>
    <p:extLst>
      <p:ext uri="{BB962C8B-B14F-4D97-AF65-F5344CB8AC3E}">
        <p14:creationId xmlns:p14="http://schemas.microsoft.com/office/powerpoint/2010/main" val="354498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25" y="1713698"/>
            <a:ext cx="27251128" cy="7134754"/>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424" y="9582290"/>
            <a:ext cx="13379177" cy="3993681"/>
          </a:xfrm>
          <a:prstGeom prst="rect">
            <a:avLst/>
          </a:prstGeom>
        </p:spPr>
        <p:txBody>
          <a:bodyPr anchor="b"/>
          <a:lstStyle>
            <a:lvl1pPr marL="0" indent="0">
              <a:buNone/>
              <a:defRPr sz="3200" b="1"/>
            </a:lvl1pPr>
            <a:lvl2pPr marL="611185" indent="0">
              <a:buNone/>
              <a:defRPr sz="2700" b="1"/>
            </a:lvl2pPr>
            <a:lvl3pPr marL="1222370" indent="0">
              <a:buNone/>
              <a:defRPr sz="2400" b="1"/>
            </a:lvl3pPr>
            <a:lvl4pPr marL="1833555" indent="0">
              <a:buNone/>
              <a:defRPr sz="2100" b="1"/>
            </a:lvl4pPr>
            <a:lvl5pPr marL="2444740" indent="0">
              <a:buNone/>
              <a:defRPr sz="2100" b="1"/>
            </a:lvl5pPr>
            <a:lvl6pPr marL="3055925" indent="0">
              <a:buNone/>
              <a:defRPr sz="2100" b="1"/>
            </a:lvl6pPr>
            <a:lvl7pPr marL="3667110" indent="0">
              <a:buNone/>
              <a:defRPr sz="2100" b="1"/>
            </a:lvl7pPr>
            <a:lvl8pPr marL="4278295" indent="0">
              <a:buNone/>
              <a:defRPr sz="2100" b="1"/>
            </a:lvl8pPr>
            <a:lvl9pPr marL="4889480" indent="0">
              <a:buNone/>
              <a:defRPr sz="2100" b="1"/>
            </a:lvl9pPr>
          </a:lstStyle>
          <a:p>
            <a:pPr lvl="0"/>
            <a:r>
              <a:rPr lang="en-US"/>
              <a:t>Click to edit Master text styles</a:t>
            </a:r>
          </a:p>
        </p:txBody>
      </p:sp>
      <p:sp>
        <p:nvSpPr>
          <p:cNvPr id="4" name="Content Placeholder 3"/>
          <p:cNvSpPr>
            <a:spLocks noGrp="1"/>
          </p:cNvSpPr>
          <p:nvPr>
            <p:ph sz="half" idx="2"/>
          </p:nvPr>
        </p:nvSpPr>
        <p:spPr>
          <a:xfrm>
            <a:off x="1514424" y="13575971"/>
            <a:ext cx="13379177" cy="24664106"/>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82125" y="9582290"/>
            <a:ext cx="13383427" cy="3993681"/>
          </a:xfrm>
          <a:prstGeom prst="rect">
            <a:avLst/>
          </a:prstGeom>
        </p:spPr>
        <p:txBody>
          <a:bodyPr anchor="b"/>
          <a:lstStyle>
            <a:lvl1pPr marL="0" indent="0">
              <a:buNone/>
              <a:defRPr sz="3200" b="1"/>
            </a:lvl1pPr>
            <a:lvl2pPr marL="611185" indent="0">
              <a:buNone/>
              <a:defRPr sz="2700" b="1"/>
            </a:lvl2pPr>
            <a:lvl3pPr marL="1222370" indent="0">
              <a:buNone/>
              <a:defRPr sz="2400" b="1"/>
            </a:lvl3pPr>
            <a:lvl4pPr marL="1833555" indent="0">
              <a:buNone/>
              <a:defRPr sz="2100" b="1"/>
            </a:lvl4pPr>
            <a:lvl5pPr marL="2444740" indent="0">
              <a:buNone/>
              <a:defRPr sz="2100" b="1"/>
            </a:lvl5pPr>
            <a:lvl6pPr marL="3055925" indent="0">
              <a:buNone/>
              <a:defRPr sz="2100" b="1"/>
            </a:lvl6pPr>
            <a:lvl7pPr marL="3667110" indent="0">
              <a:buNone/>
              <a:defRPr sz="2100" b="1"/>
            </a:lvl7pPr>
            <a:lvl8pPr marL="4278295" indent="0">
              <a:buNone/>
              <a:defRPr sz="2100" b="1"/>
            </a:lvl8pPr>
            <a:lvl9pPr marL="4889480" indent="0">
              <a:buNone/>
              <a:defRPr sz="2100" b="1"/>
            </a:lvl9pPr>
          </a:lstStyle>
          <a:p>
            <a:pPr lvl="0"/>
            <a:r>
              <a:rPr lang="en-US"/>
              <a:t>Click to edit Master text styles</a:t>
            </a:r>
          </a:p>
        </p:txBody>
      </p:sp>
      <p:sp>
        <p:nvSpPr>
          <p:cNvPr id="6" name="Content Placeholder 5"/>
          <p:cNvSpPr>
            <a:spLocks noGrp="1"/>
          </p:cNvSpPr>
          <p:nvPr>
            <p:ph sz="quarter" idx="4"/>
          </p:nvPr>
        </p:nvSpPr>
        <p:spPr>
          <a:xfrm>
            <a:off x="15382125" y="13575971"/>
            <a:ext cx="13383427" cy="24664106"/>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p:cNvSpPr>
            <a:spLocks noGrp="1" noChangeArrowheads="1"/>
          </p:cNvSpPr>
          <p:nvPr>
            <p:ph type="sldNum" sz="quarter" idx="12"/>
          </p:nvPr>
        </p:nvSpPr>
        <p:spPr>
          <a:ln/>
        </p:spPr>
        <p:txBody>
          <a:bodyPr/>
          <a:lstStyle>
            <a:lvl1pPr>
              <a:defRPr/>
            </a:lvl1pPr>
          </a:lstStyle>
          <a:p>
            <a:pPr>
              <a:defRPr/>
            </a:pPr>
            <a:fld id="{3E1C93D0-A12B-40DF-B933-F92EFF0ADF09}" type="slidenum">
              <a:rPr lang="zh-CN" altLang="en-GB"/>
              <a:pPr>
                <a:defRPr/>
              </a:pPr>
              <a:t>‹#›</a:t>
            </a:fld>
            <a:endParaRPr lang="en-GB" altLang="zh-CN"/>
          </a:p>
        </p:txBody>
      </p:sp>
    </p:spTree>
    <p:extLst>
      <p:ext uri="{BB962C8B-B14F-4D97-AF65-F5344CB8AC3E}">
        <p14:creationId xmlns:p14="http://schemas.microsoft.com/office/powerpoint/2010/main" val="57605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p:cNvSpPr>
            <a:spLocks noGrp="1" noChangeArrowheads="1"/>
          </p:cNvSpPr>
          <p:nvPr>
            <p:ph type="sldNum" sz="quarter" idx="12"/>
          </p:nvPr>
        </p:nvSpPr>
        <p:spPr>
          <a:ln/>
        </p:spPr>
        <p:txBody>
          <a:bodyPr/>
          <a:lstStyle>
            <a:lvl1pPr>
              <a:defRPr/>
            </a:lvl1pPr>
          </a:lstStyle>
          <a:p>
            <a:pPr>
              <a:defRPr/>
            </a:pPr>
            <a:fld id="{2F91DC70-908E-4F1F-9502-24BB927D8D75}" type="slidenum">
              <a:rPr lang="zh-CN" altLang="en-GB"/>
              <a:pPr>
                <a:defRPr/>
              </a:pPr>
              <a:t>‹#›</a:t>
            </a:fld>
            <a:endParaRPr lang="en-GB" altLang="zh-CN"/>
          </a:p>
        </p:txBody>
      </p:sp>
    </p:spTree>
    <p:extLst>
      <p:ext uri="{BB962C8B-B14F-4D97-AF65-F5344CB8AC3E}">
        <p14:creationId xmlns:p14="http://schemas.microsoft.com/office/powerpoint/2010/main" val="55109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70125" y="3805238"/>
            <a:ext cx="25739725" cy="7134225"/>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p:cNvSpPr>
            <a:spLocks noGrp="1" noChangeArrowheads="1"/>
          </p:cNvSpPr>
          <p:nvPr>
            <p:ph type="sldNum" sz="quarter" idx="12"/>
          </p:nvPr>
        </p:nvSpPr>
        <p:spPr>
          <a:ln/>
        </p:spPr>
        <p:txBody>
          <a:bodyPr/>
          <a:lstStyle>
            <a:lvl1pPr>
              <a:defRPr/>
            </a:lvl1pPr>
          </a:lstStyle>
          <a:p>
            <a:pPr>
              <a:defRPr/>
            </a:pPr>
            <a:fld id="{E2D4D1C4-C38F-42AF-B8E5-7F34B85D5655}" type="slidenum">
              <a:rPr lang="zh-CN" altLang="en-GB"/>
              <a:pPr>
                <a:defRPr/>
              </a:pPr>
              <a:t>‹#›</a:t>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70125" y="3805238"/>
            <a:ext cx="25739725" cy="7134225"/>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p:cNvSpPr>
            <a:spLocks noGrp="1" noChangeArrowheads="1"/>
          </p:cNvSpPr>
          <p:nvPr>
            <p:ph type="sldNum" sz="quarter" idx="12"/>
          </p:nvPr>
        </p:nvSpPr>
        <p:spPr>
          <a:ln/>
        </p:spPr>
        <p:txBody>
          <a:bodyPr/>
          <a:lstStyle>
            <a:lvl1pPr>
              <a:defRPr/>
            </a:lvl1pPr>
          </a:lstStyle>
          <a:p>
            <a:pPr>
              <a:defRPr/>
            </a:pPr>
            <a:fld id="{E2D4D1C4-C38F-42AF-B8E5-7F34B85D5655}" type="slidenum">
              <a:rPr lang="zh-CN" altLang="en-GB"/>
              <a:pPr>
                <a:defRPr/>
              </a:pPr>
              <a:t>‹#›</a:t>
            </a:fld>
            <a:endParaRPr lang="en-GB" altLang="zh-CN"/>
          </a:p>
        </p:txBody>
      </p:sp>
    </p:spTree>
    <p:extLst>
      <p:ext uri="{BB962C8B-B14F-4D97-AF65-F5344CB8AC3E}">
        <p14:creationId xmlns:p14="http://schemas.microsoft.com/office/powerpoint/2010/main" val="118028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p:cNvSpPr>
            <a:spLocks noGrp="1" noChangeArrowheads="1"/>
          </p:cNvSpPr>
          <p:nvPr>
            <p:ph type="sldNum" sz="quarter" idx="12"/>
          </p:nvPr>
        </p:nvSpPr>
        <p:spPr>
          <a:ln/>
        </p:spPr>
        <p:txBody>
          <a:bodyPr/>
          <a:lstStyle>
            <a:lvl1pPr>
              <a:defRPr/>
            </a:lvl1pPr>
          </a:lstStyle>
          <a:p>
            <a:pPr>
              <a:defRPr/>
            </a:pPr>
            <a:fld id="{2F91DC70-908E-4F1F-9502-24BB927D8D75}" type="slidenum">
              <a:rPr lang="zh-CN" altLang="en-GB"/>
              <a:pPr>
                <a:defRPr/>
              </a:pPr>
              <a:t>‹#›</a:t>
            </a:fld>
            <a:endParaRPr lang="en-GB" altLang="zh-CN"/>
          </a:p>
        </p:txBody>
      </p:sp>
    </p:spTree>
    <p:extLst>
      <p:ext uri="{BB962C8B-B14F-4D97-AF65-F5344CB8AC3E}">
        <p14:creationId xmlns:p14="http://schemas.microsoft.com/office/powerpoint/2010/main" val="2002456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2270125" y="39003288"/>
            <a:ext cx="6308725" cy="2852737"/>
          </a:xfrm>
          <a:prstGeom prst="rect">
            <a:avLst/>
          </a:prstGeom>
          <a:noFill/>
          <a:ln w="9525">
            <a:noFill/>
            <a:miter lim="800000"/>
            <a:headEnd/>
            <a:tailEnd/>
          </a:ln>
          <a:effectLst/>
        </p:spPr>
        <p:txBody>
          <a:bodyPr vert="horz" wrap="square" lIns="417611" tIns="208804" rIns="417611" bIns="208804" numCol="1" anchor="t" anchorCtr="0" compatLnSpc="1">
            <a:prstTxWarp prst="textNoShape">
              <a:avLst/>
            </a:prstTxWarp>
          </a:bodyPr>
          <a:lstStyle>
            <a:lvl1pPr>
              <a:defRPr sz="6400">
                <a:ea typeface="宋体" pitchFamily="2" charset="-122"/>
              </a:defRPr>
            </a:lvl1pPr>
          </a:lstStyle>
          <a:p>
            <a:pPr>
              <a:defRPr/>
            </a:pPr>
            <a:endParaRPr lang="en-GB" altLang="zh-CN"/>
          </a:p>
        </p:txBody>
      </p:sp>
      <p:sp>
        <p:nvSpPr>
          <p:cNvPr id="1029" name="Rectangle 5"/>
          <p:cNvSpPr>
            <a:spLocks noGrp="1" noChangeArrowheads="1"/>
          </p:cNvSpPr>
          <p:nvPr>
            <p:ph type="ftr" sz="quarter" idx="3"/>
          </p:nvPr>
        </p:nvSpPr>
        <p:spPr bwMode="auto">
          <a:xfrm>
            <a:off x="10345738" y="39003288"/>
            <a:ext cx="9588500" cy="2852737"/>
          </a:xfrm>
          <a:prstGeom prst="rect">
            <a:avLst/>
          </a:prstGeom>
          <a:noFill/>
          <a:ln w="9525">
            <a:noFill/>
            <a:miter lim="800000"/>
            <a:headEnd/>
            <a:tailEnd/>
          </a:ln>
          <a:effectLst/>
        </p:spPr>
        <p:txBody>
          <a:bodyPr vert="horz" wrap="square" lIns="417611" tIns="208804" rIns="417611" bIns="208804" numCol="1" anchor="t" anchorCtr="0" compatLnSpc="1">
            <a:prstTxWarp prst="textNoShape">
              <a:avLst/>
            </a:prstTxWarp>
          </a:bodyPr>
          <a:lstStyle>
            <a:lvl1pPr algn="ctr">
              <a:defRPr sz="6400">
                <a:ea typeface="宋体" pitchFamily="2" charset="-122"/>
              </a:defRPr>
            </a:lvl1pPr>
          </a:lstStyle>
          <a:p>
            <a:pPr>
              <a:defRPr/>
            </a:pPr>
            <a:endParaRPr lang="en-GB" altLang="zh-CN"/>
          </a:p>
        </p:txBody>
      </p:sp>
      <p:sp>
        <p:nvSpPr>
          <p:cNvPr id="1030" name="Rectangle 6"/>
          <p:cNvSpPr>
            <a:spLocks noGrp="1" noChangeArrowheads="1"/>
          </p:cNvSpPr>
          <p:nvPr>
            <p:ph type="sldNum" sz="quarter" idx="4"/>
          </p:nvPr>
        </p:nvSpPr>
        <p:spPr bwMode="auto">
          <a:xfrm>
            <a:off x="21701125" y="39003288"/>
            <a:ext cx="6308725" cy="2852737"/>
          </a:xfrm>
          <a:prstGeom prst="rect">
            <a:avLst/>
          </a:prstGeom>
          <a:noFill/>
          <a:ln w="9525">
            <a:noFill/>
            <a:miter lim="800000"/>
            <a:headEnd/>
            <a:tailEnd/>
          </a:ln>
          <a:effectLst/>
        </p:spPr>
        <p:txBody>
          <a:bodyPr vert="horz" wrap="square" lIns="417611" tIns="208804" rIns="417611" bIns="208804" numCol="1" anchor="t" anchorCtr="0" compatLnSpc="1">
            <a:prstTxWarp prst="textNoShape">
              <a:avLst/>
            </a:prstTxWarp>
          </a:bodyPr>
          <a:lstStyle>
            <a:lvl1pPr algn="r">
              <a:defRPr sz="6400">
                <a:ea typeface="宋体" pitchFamily="2" charset="-122"/>
              </a:defRPr>
            </a:lvl1pPr>
          </a:lstStyle>
          <a:p>
            <a:pPr>
              <a:defRPr/>
            </a:pPr>
            <a:fld id="{656AFC4D-3383-4E58-A5CD-642F5458ECA6}" type="slidenum">
              <a:rPr lang="zh-CN" altLang="en-GB"/>
              <a:pPr>
                <a:defRPr/>
              </a:pPr>
              <a:t>‹#›</a:t>
            </a:fld>
            <a:endParaRPr lang="en-GB" altLang="zh-CN"/>
          </a:p>
        </p:txBody>
      </p:sp>
      <p:pic>
        <p:nvPicPr>
          <p:cNvPr id="1026" name="Picture 2" descr="C:\Users\pallavi.nanaware\Desktop\RACEM A3 Poster 2017.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78347" y="377926"/>
            <a:ext cx="29448321" cy="309634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83" r:id="rId1"/>
    <p:sldLayoutId id="2147483791" r:id="rId2"/>
    <p:sldLayoutId id="2147483795" r:id="rId3"/>
    <p:sldLayoutId id="2147483796" r:id="rId4"/>
    <p:sldLayoutId id="2147483797" r:id="rId5"/>
    <p:sldLayoutId id="2147483785" r:id="rId6"/>
    <p:sldLayoutId id="2147483792" r:id="rId7"/>
    <p:sldLayoutId id="2147483793" r:id="rId8"/>
  </p:sldLayoutIdLst>
  <p:txStyles>
    <p:titleStyle>
      <a:lvl1pPr algn="ctr" defTabSz="4175125" rtl="0" eaLnBrk="0" fontAlgn="base" hangingPunct="0">
        <a:spcBef>
          <a:spcPct val="0"/>
        </a:spcBef>
        <a:spcAft>
          <a:spcPct val="0"/>
        </a:spcAft>
        <a:defRPr sz="20100">
          <a:solidFill>
            <a:schemeClr val="tx2"/>
          </a:solidFill>
          <a:latin typeface="+mj-lt"/>
          <a:ea typeface="+mj-ea"/>
          <a:cs typeface="+mj-cs"/>
        </a:defRPr>
      </a:lvl1pPr>
      <a:lvl2pPr algn="ctr" defTabSz="4175125" rtl="0" eaLnBrk="0" fontAlgn="base" hangingPunct="0">
        <a:spcBef>
          <a:spcPct val="0"/>
        </a:spcBef>
        <a:spcAft>
          <a:spcPct val="0"/>
        </a:spcAft>
        <a:defRPr sz="20100">
          <a:solidFill>
            <a:schemeClr val="tx2"/>
          </a:solidFill>
          <a:latin typeface="Times New Roman" pitchFamily="18" charset="0"/>
        </a:defRPr>
      </a:lvl2pPr>
      <a:lvl3pPr algn="ctr" defTabSz="4175125" rtl="0" eaLnBrk="0" fontAlgn="base" hangingPunct="0">
        <a:spcBef>
          <a:spcPct val="0"/>
        </a:spcBef>
        <a:spcAft>
          <a:spcPct val="0"/>
        </a:spcAft>
        <a:defRPr sz="20100">
          <a:solidFill>
            <a:schemeClr val="tx2"/>
          </a:solidFill>
          <a:latin typeface="Times New Roman" pitchFamily="18" charset="0"/>
        </a:defRPr>
      </a:lvl3pPr>
      <a:lvl4pPr algn="ctr" defTabSz="4175125" rtl="0" eaLnBrk="0" fontAlgn="base" hangingPunct="0">
        <a:spcBef>
          <a:spcPct val="0"/>
        </a:spcBef>
        <a:spcAft>
          <a:spcPct val="0"/>
        </a:spcAft>
        <a:defRPr sz="20100">
          <a:solidFill>
            <a:schemeClr val="tx2"/>
          </a:solidFill>
          <a:latin typeface="Times New Roman" pitchFamily="18" charset="0"/>
        </a:defRPr>
      </a:lvl4pPr>
      <a:lvl5pPr algn="ctr" defTabSz="4175125" rtl="0" eaLnBrk="0" fontAlgn="base" hangingPunct="0">
        <a:spcBef>
          <a:spcPct val="0"/>
        </a:spcBef>
        <a:spcAft>
          <a:spcPct val="0"/>
        </a:spcAft>
        <a:defRPr sz="20100">
          <a:solidFill>
            <a:schemeClr val="tx2"/>
          </a:solidFill>
          <a:latin typeface="Times New Roman" pitchFamily="18" charset="0"/>
        </a:defRPr>
      </a:lvl5pPr>
      <a:lvl6pPr marL="611185" algn="ctr" defTabSz="4176431" rtl="0" eaLnBrk="0" fontAlgn="base" hangingPunct="0">
        <a:spcBef>
          <a:spcPct val="0"/>
        </a:spcBef>
        <a:spcAft>
          <a:spcPct val="0"/>
        </a:spcAft>
        <a:defRPr sz="20100">
          <a:solidFill>
            <a:schemeClr val="tx2"/>
          </a:solidFill>
          <a:latin typeface="Times New Roman" pitchFamily="18" charset="0"/>
        </a:defRPr>
      </a:lvl6pPr>
      <a:lvl7pPr marL="1222370" algn="ctr" defTabSz="4176431" rtl="0" eaLnBrk="0" fontAlgn="base" hangingPunct="0">
        <a:spcBef>
          <a:spcPct val="0"/>
        </a:spcBef>
        <a:spcAft>
          <a:spcPct val="0"/>
        </a:spcAft>
        <a:defRPr sz="20100">
          <a:solidFill>
            <a:schemeClr val="tx2"/>
          </a:solidFill>
          <a:latin typeface="Times New Roman" pitchFamily="18" charset="0"/>
        </a:defRPr>
      </a:lvl7pPr>
      <a:lvl8pPr marL="1833555" algn="ctr" defTabSz="4176431" rtl="0" eaLnBrk="0" fontAlgn="base" hangingPunct="0">
        <a:spcBef>
          <a:spcPct val="0"/>
        </a:spcBef>
        <a:spcAft>
          <a:spcPct val="0"/>
        </a:spcAft>
        <a:defRPr sz="20100">
          <a:solidFill>
            <a:schemeClr val="tx2"/>
          </a:solidFill>
          <a:latin typeface="Times New Roman" pitchFamily="18" charset="0"/>
        </a:defRPr>
      </a:lvl8pPr>
      <a:lvl9pPr marL="2444740" algn="ctr" defTabSz="4176431" rtl="0" eaLnBrk="0" fontAlgn="base" hangingPunct="0">
        <a:spcBef>
          <a:spcPct val="0"/>
        </a:spcBef>
        <a:spcAft>
          <a:spcPct val="0"/>
        </a:spcAft>
        <a:defRPr sz="20100">
          <a:solidFill>
            <a:schemeClr val="tx2"/>
          </a:solidFill>
          <a:latin typeface="Times New Roman" pitchFamily="18" charset="0"/>
        </a:defRPr>
      </a:lvl9pPr>
    </p:titleStyle>
    <p:bodyStyle>
      <a:lvl1pPr marL="1565275" indent="-1565275" algn="l" defTabSz="4175125"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defTabSz="4175125" rtl="0" eaLnBrk="0" fontAlgn="base" hangingPunct="0">
        <a:spcBef>
          <a:spcPct val="20000"/>
        </a:spcBef>
        <a:spcAft>
          <a:spcPct val="0"/>
        </a:spcAft>
        <a:buChar char="–"/>
        <a:defRPr sz="12800">
          <a:solidFill>
            <a:schemeClr val="tx1"/>
          </a:solidFill>
          <a:latin typeface="+mn-lt"/>
        </a:defRPr>
      </a:lvl2pPr>
      <a:lvl3pPr marL="5219700" indent="-1042988" algn="l" defTabSz="4175125" rtl="0" eaLnBrk="0" fontAlgn="base" hangingPunct="0">
        <a:spcBef>
          <a:spcPct val="20000"/>
        </a:spcBef>
        <a:spcAft>
          <a:spcPct val="0"/>
        </a:spcAft>
        <a:buChar char="•"/>
        <a:defRPr sz="11000">
          <a:solidFill>
            <a:schemeClr val="tx1"/>
          </a:solidFill>
          <a:latin typeface="+mn-lt"/>
        </a:defRPr>
      </a:lvl3pPr>
      <a:lvl4pPr marL="7307263" indent="-1042988" algn="l" defTabSz="4175125" rtl="0" eaLnBrk="0" fontAlgn="base" hangingPunct="0">
        <a:spcBef>
          <a:spcPct val="20000"/>
        </a:spcBef>
        <a:spcAft>
          <a:spcPct val="0"/>
        </a:spcAft>
        <a:buChar char="–"/>
        <a:defRPr sz="9200">
          <a:solidFill>
            <a:schemeClr val="tx1"/>
          </a:solidFill>
          <a:latin typeface="+mn-lt"/>
        </a:defRPr>
      </a:lvl4pPr>
      <a:lvl5pPr marL="9396413" indent="-1042988" algn="l" defTabSz="4175125" rtl="0" eaLnBrk="0" fontAlgn="base" hangingPunct="0">
        <a:spcBef>
          <a:spcPct val="20000"/>
        </a:spcBef>
        <a:spcAft>
          <a:spcPct val="0"/>
        </a:spcAft>
        <a:buChar char="»"/>
        <a:defRPr sz="9200">
          <a:solidFill>
            <a:schemeClr val="tx1"/>
          </a:solidFill>
          <a:latin typeface="+mn-lt"/>
        </a:defRPr>
      </a:lvl5pPr>
      <a:lvl6pPr marL="10008154" indent="-1044108" algn="l" defTabSz="4176431" rtl="0" eaLnBrk="0" fontAlgn="base" hangingPunct="0">
        <a:spcBef>
          <a:spcPct val="20000"/>
        </a:spcBef>
        <a:spcAft>
          <a:spcPct val="0"/>
        </a:spcAft>
        <a:buChar char="»"/>
        <a:defRPr sz="9200">
          <a:solidFill>
            <a:schemeClr val="tx1"/>
          </a:solidFill>
          <a:latin typeface="+mn-lt"/>
        </a:defRPr>
      </a:lvl6pPr>
      <a:lvl7pPr marL="10619339" indent="-1044108" algn="l" defTabSz="4176431" rtl="0" eaLnBrk="0" fontAlgn="base" hangingPunct="0">
        <a:spcBef>
          <a:spcPct val="20000"/>
        </a:spcBef>
        <a:spcAft>
          <a:spcPct val="0"/>
        </a:spcAft>
        <a:buChar char="»"/>
        <a:defRPr sz="9200">
          <a:solidFill>
            <a:schemeClr val="tx1"/>
          </a:solidFill>
          <a:latin typeface="+mn-lt"/>
        </a:defRPr>
      </a:lvl7pPr>
      <a:lvl8pPr marL="11230524" indent="-1044108" algn="l" defTabSz="4176431" rtl="0" eaLnBrk="0" fontAlgn="base" hangingPunct="0">
        <a:spcBef>
          <a:spcPct val="20000"/>
        </a:spcBef>
        <a:spcAft>
          <a:spcPct val="0"/>
        </a:spcAft>
        <a:buChar char="»"/>
        <a:defRPr sz="9200">
          <a:solidFill>
            <a:schemeClr val="tx1"/>
          </a:solidFill>
          <a:latin typeface="+mn-lt"/>
        </a:defRPr>
      </a:lvl8pPr>
      <a:lvl9pPr marL="11841709" indent="-1044108" algn="l" defTabSz="4176431" rtl="0" eaLnBrk="0" fontAlgn="base" hangingPunct="0">
        <a:spcBef>
          <a:spcPct val="20000"/>
        </a:spcBef>
        <a:spcAft>
          <a:spcPct val="0"/>
        </a:spcAft>
        <a:buChar char="»"/>
        <a:defRPr sz="9200">
          <a:solidFill>
            <a:schemeClr val="tx1"/>
          </a:solidFill>
          <a:latin typeface="+mn-lt"/>
        </a:defRPr>
      </a:lvl9pPr>
    </p:bodyStyle>
    <p:otherStyle>
      <a:defPPr>
        <a:defRPr lang="en-US"/>
      </a:defPPr>
      <a:lvl1pPr marL="0" algn="l" defTabSz="1222370" rtl="0" eaLnBrk="1" latinLnBrk="0" hangingPunct="1">
        <a:defRPr sz="2400" kern="1200">
          <a:solidFill>
            <a:schemeClr val="tx1"/>
          </a:solidFill>
          <a:latin typeface="+mn-lt"/>
          <a:ea typeface="+mn-ea"/>
          <a:cs typeface="+mn-cs"/>
        </a:defRPr>
      </a:lvl1pPr>
      <a:lvl2pPr marL="611185" algn="l" defTabSz="1222370" rtl="0" eaLnBrk="1" latinLnBrk="0" hangingPunct="1">
        <a:defRPr sz="2400" kern="1200">
          <a:solidFill>
            <a:schemeClr val="tx1"/>
          </a:solidFill>
          <a:latin typeface="+mn-lt"/>
          <a:ea typeface="+mn-ea"/>
          <a:cs typeface="+mn-cs"/>
        </a:defRPr>
      </a:lvl2pPr>
      <a:lvl3pPr marL="1222370" algn="l" defTabSz="1222370" rtl="0" eaLnBrk="1" latinLnBrk="0" hangingPunct="1">
        <a:defRPr sz="2400" kern="1200">
          <a:solidFill>
            <a:schemeClr val="tx1"/>
          </a:solidFill>
          <a:latin typeface="+mn-lt"/>
          <a:ea typeface="+mn-ea"/>
          <a:cs typeface="+mn-cs"/>
        </a:defRPr>
      </a:lvl3pPr>
      <a:lvl4pPr marL="1833555" algn="l" defTabSz="1222370" rtl="0" eaLnBrk="1" latinLnBrk="0" hangingPunct="1">
        <a:defRPr sz="2400" kern="1200">
          <a:solidFill>
            <a:schemeClr val="tx1"/>
          </a:solidFill>
          <a:latin typeface="+mn-lt"/>
          <a:ea typeface="+mn-ea"/>
          <a:cs typeface="+mn-cs"/>
        </a:defRPr>
      </a:lvl4pPr>
      <a:lvl5pPr marL="2444740" algn="l" defTabSz="1222370" rtl="0" eaLnBrk="1" latinLnBrk="0" hangingPunct="1">
        <a:defRPr sz="2400" kern="1200">
          <a:solidFill>
            <a:schemeClr val="tx1"/>
          </a:solidFill>
          <a:latin typeface="+mn-lt"/>
          <a:ea typeface="+mn-ea"/>
          <a:cs typeface="+mn-cs"/>
        </a:defRPr>
      </a:lvl5pPr>
      <a:lvl6pPr marL="3055925" algn="l" defTabSz="1222370" rtl="0" eaLnBrk="1" latinLnBrk="0" hangingPunct="1">
        <a:defRPr sz="2400" kern="1200">
          <a:solidFill>
            <a:schemeClr val="tx1"/>
          </a:solidFill>
          <a:latin typeface="+mn-lt"/>
          <a:ea typeface="+mn-ea"/>
          <a:cs typeface="+mn-cs"/>
        </a:defRPr>
      </a:lvl6pPr>
      <a:lvl7pPr marL="3667110" algn="l" defTabSz="1222370" rtl="0" eaLnBrk="1" latinLnBrk="0" hangingPunct="1">
        <a:defRPr sz="2400" kern="1200">
          <a:solidFill>
            <a:schemeClr val="tx1"/>
          </a:solidFill>
          <a:latin typeface="+mn-lt"/>
          <a:ea typeface="+mn-ea"/>
          <a:cs typeface="+mn-cs"/>
        </a:defRPr>
      </a:lvl7pPr>
      <a:lvl8pPr marL="4278295" algn="l" defTabSz="1222370" rtl="0" eaLnBrk="1" latinLnBrk="0" hangingPunct="1">
        <a:defRPr sz="2400" kern="1200">
          <a:solidFill>
            <a:schemeClr val="tx1"/>
          </a:solidFill>
          <a:latin typeface="+mn-lt"/>
          <a:ea typeface="+mn-ea"/>
          <a:cs typeface="+mn-cs"/>
        </a:defRPr>
      </a:lvl8pPr>
      <a:lvl9pPr marL="4889480" algn="l" defTabSz="12223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4155009"/>
            <a:ext cx="29706887" cy="2487613"/>
          </a:xfrm>
        </p:spPr>
        <p:txBody>
          <a:bodyPr/>
          <a:lstStyle/>
          <a:p>
            <a:r>
              <a:rPr lang="en-US" sz="7300" b="1" dirty="0"/>
              <a:t>Evolving Trust Model for MANET using Secure Routing Algorithm</a:t>
            </a:r>
            <a:br>
              <a:rPr lang="en-US" sz="7300" b="1" dirty="0"/>
            </a:br>
            <a:r>
              <a:rPr lang="en-US" sz="4800" b="1" dirty="0" err="1"/>
              <a:t>Supriya</a:t>
            </a:r>
            <a:r>
              <a:rPr lang="en-US" sz="4800" b="1" dirty="0"/>
              <a:t>. L. </a:t>
            </a:r>
            <a:r>
              <a:rPr lang="en-US" sz="4800" b="1" dirty="0" err="1"/>
              <a:t>Shitole</a:t>
            </a:r>
            <a:r>
              <a:rPr lang="en-US" sz="4800" b="1" dirty="0"/>
              <a:t> (ME-EXTC) </a:t>
            </a:r>
            <a:r>
              <a:rPr lang="en-US" sz="4800" dirty="0"/>
              <a:t>Under the Guidance Of Prof. Vijay. M. </a:t>
            </a:r>
            <a:r>
              <a:rPr lang="en-US" sz="4800" dirty="0" err="1"/>
              <a:t>Purohit</a:t>
            </a:r>
            <a:r>
              <a:rPr lang="en-US" sz="4800" dirty="0"/>
              <a:t> &amp; Prof. </a:t>
            </a:r>
            <a:r>
              <a:rPr lang="en-US" sz="4800" dirty="0" err="1"/>
              <a:t>Ranjana</a:t>
            </a:r>
            <a:r>
              <a:rPr lang="en-US" sz="4800" dirty="0"/>
              <a:t> . R. </a:t>
            </a:r>
            <a:r>
              <a:rPr lang="en-US" sz="4800" dirty="0" err="1"/>
              <a:t>Gite</a:t>
            </a:r>
            <a:br>
              <a:rPr lang="en-IN" sz="4800" dirty="0"/>
            </a:br>
            <a:endParaRPr lang="en-IN" sz="2000" dirty="0"/>
          </a:p>
        </p:txBody>
      </p:sp>
      <p:grpSp>
        <p:nvGrpSpPr>
          <p:cNvPr id="3077" name="Group 427"/>
          <p:cNvGrpSpPr>
            <a:grpSpLocks/>
          </p:cNvGrpSpPr>
          <p:nvPr/>
        </p:nvGrpSpPr>
        <p:grpSpPr bwMode="auto">
          <a:xfrm>
            <a:off x="592138" y="6973888"/>
            <a:ext cx="28889325" cy="32288162"/>
            <a:chOff x="327" y="4032"/>
            <a:chExt cx="13601" cy="14650"/>
          </a:xfrm>
        </p:grpSpPr>
        <p:sp>
          <p:nvSpPr>
            <p:cNvPr id="3089" name="Rectangle 391"/>
            <p:cNvSpPr>
              <a:spLocks noChangeArrowheads="1"/>
            </p:cNvSpPr>
            <p:nvPr/>
          </p:nvSpPr>
          <p:spPr bwMode="auto">
            <a:xfrm>
              <a:off x="340" y="4032"/>
              <a:ext cx="6620" cy="4656"/>
            </a:xfrm>
            <a:prstGeom prst="rect">
              <a:avLst/>
            </a:prstGeom>
            <a:noFill/>
            <a:ln w="9525">
              <a:noFill/>
              <a:prstDash val="dash"/>
              <a:miter lim="800000"/>
              <a:headEnd/>
              <a:tailEnd/>
            </a:ln>
          </p:spPr>
          <p:txBody>
            <a:bodyPr wrap="none" anchor="ctr"/>
            <a:lstStyle/>
            <a:p>
              <a:endParaRPr lang="en-US" altLang="en-US">
                <a:solidFill>
                  <a:srgbClr val="009999"/>
                </a:solidFill>
              </a:endParaRPr>
            </a:p>
          </p:txBody>
        </p:sp>
        <p:sp>
          <p:nvSpPr>
            <p:cNvPr id="3090" name="Rectangle 411"/>
            <p:cNvSpPr>
              <a:spLocks noChangeArrowheads="1"/>
            </p:cNvSpPr>
            <p:nvPr/>
          </p:nvSpPr>
          <p:spPr bwMode="auto">
            <a:xfrm>
              <a:off x="7301" y="4032"/>
              <a:ext cx="6615" cy="9603"/>
            </a:xfrm>
            <a:prstGeom prst="rect">
              <a:avLst/>
            </a:prstGeom>
            <a:noFill/>
            <a:ln w="9525">
              <a:noFill/>
              <a:prstDash val="dash"/>
              <a:miter lim="800000"/>
              <a:headEnd/>
              <a:tailEnd/>
            </a:ln>
          </p:spPr>
          <p:txBody>
            <a:bodyPr wrap="none" anchor="ctr"/>
            <a:lstStyle/>
            <a:p>
              <a:endParaRPr lang="en-US" altLang="en-US">
                <a:solidFill>
                  <a:srgbClr val="009999"/>
                </a:solidFill>
              </a:endParaRPr>
            </a:p>
          </p:txBody>
        </p:sp>
        <p:sp>
          <p:nvSpPr>
            <p:cNvPr id="3091" name="Rectangle 414"/>
            <p:cNvSpPr>
              <a:spLocks noChangeArrowheads="1"/>
            </p:cNvSpPr>
            <p:nvPr/>
          </p:nvSpPr>
          <p:spPr bwMode="auto">
            <a:xfrm>
              <a:off x="333" y="14027"/>
              <a:ext cx="6648" cy="4655"/>
            </a:xfrm>
            <a:prstGeom prst="rect">
              <a:avLst/>
            </a:prstGeom>
            <a:noFill/>
            <a:ln w="9525">
              <a:noFill/>
              <a:prstDash val="dash"/>
              <a:miter lim="800000"/>
              <a:headEnd/>
              <a:tailEnd/>
            </a:ln>
          </p:spPr>
          <p:txBody>
            <a:bodyPr wrap="none" anchor="ctr"/>
            <a:lstStyle/>
            <a:p>
              <a:endParaRPr lang="en-US" altLang="en-US" sz="4400">
                <a:solidFill>
                  <a:srgbClr val="009999"/>
                </a:solidFill>
              </a:endParaRPr>
            </a:p>
          </p:txBody>
        </p:sp>
        <p:sp>
          <p:nvSpPr>
            <p:cNvPr id="3092" name="Rectangle 415"/>
            <p:cNvSpPr>
              <a:spLocks noChangeArrowheads="1"/>
            </p:cNvSpPr>
            <p:nvPr/>
          </p:nvSpPr>
          <p:spPr bwMode="auto">
            <a:xfrm>
              <a:off x="7315" y="14027"/>
              <a:ext cx="6608" cy="4655"/>
            </a:xfrm>
            <a:prstGeom prst="rect">
              <a:avLst/>
            </a:prstGeom>
            <a:noFill/>
            <a:ln w="9525">
              <a:noFill/>
              <a:prstDash val="dash"/>
              <a:miter lim="800000"/>
              <a:headEnd/>
              <a:tailEnd/>
            </a:ln>
          </p:spPr>
          <p:txBody>
            <a:bodyPr wrap="none" anchor="ctr"/>
            <a:lstStyle/>
            <a:p>
              <a:endParaRPr lang="en-US" altLang="en-US">
                <a:solidFill>
                  <a:srgbClr val="009999"/>
                </a:solidFill>
              </a:endParaRPr>
            </a:p>
          </p:txBody>
        </p:sp>
        <p:sp>
          <p:nvSpPr>
            <p:cNvPr id="3093" name="Rectangle 425"/>
            <p:cNvSpPr>
              <a:spLocks noChangeArrowheads="1"/>
            </p:cNvSpPr>
            <p:nvPr/>
          </p:nvSpPr>
          <p:spPr bwMode="auto">
            <a:xfrm>
              <a:off x="5481" y="11081"/>
              <a:ext cx="4983" cy="4656"/>
            </a:xfrm>
            <a:prstGeom prst="rect">
              <a:avLst/>
            </a:prstGeom>
            <a:noFill/>
            <a:ln w="9525">
              <a:noFill/>
              <a:miter lim="800000"/>
              <a:headEnd/>
              <a:tailEnd/>
            </a:ln>
          </p:spPr>
          <p:txBody>
            <a:bodyPr wrap="none" anchor="ctr"/>
            <a:lstStyle/>
            <a:p>
              <a:endParaRPr lang="en-US" altLang="en-US" dirty="0">
                <a:solidFill>
                  <a:srgbClr val="009999"/>
                </a:solidFill>
              </a:endParaRPr>
            </a:p>
          </p:txBody>
        </p:sp>
        <p:sp>
          <p:nvSpPr>
            <p:cNvPr id="3094" name="Rectangle 426"/>
            <p:cNvSpPr>
              <a:spLocks noChangeArrowheads="1"/>
            </p:cNvSpPr>
            <p:nvPr/>
          </p:nvSpPr>
          <p:spPr bwMode="auto">
            <a:xfrm>
              <a:off x="327" y="14026"/>
              <a:ext cx="13601" cy="4656"/>
            </a:xfrm>
            <a:prstGeom prst="rect">
              <a:avLst/>
            </a:prstGeom>
            <a:noFill/>
            <a:ln w="9525">
              <a:noFill/>
              <a:miter lim="800000"/>
              <a:headEnd/>
              <a:tailEnd/>
            </a:ln>
          </p:spPr>
          <p:txBody>
            <a:bodyPr wrap="none" anchor="ctr"/>
            <a:lstStyle/>
            <a:p>
              <a:endParaRPr lang="en-US" altLang="en-US">
                <a:solidFill>
                  <a:srgbClr val="009999"/>
                </a:solidFill>
              </a:endParaRPr>
            </a:p>
          </p:txBody>
        </p:sp>
      </p:grpSp>
      <p:sp>
        <p:nvSpPr>
          <p:cNvPr id="3080" name="Text Box 6243"/>
          <p:cNvSpPr txBox="1">
            <a:spLocks noChangeArrowheads="1"/>
          </p:cNvSpPr>
          <p:nvPr/>
        </p:nvSpPr>
        <p:spPr bwMode="auto">
          <a:xfrm>
            <a:off x="16444913" y="32770763"/>
            <a:ext cx="246062" cy="265112"/>
          </a:xfrm>
          <a:prstGeom prst="rect">
            <a:avLst/>
          </a:prstGeom>
          <a:noFill/>
          <a:ln w="9525">
            <a:noFill/>
            <a:miter lim="800000"/>
            <a:headEnd/>
            <a:tailEnd/>
          </a:ln>
        </p:spPr>
        <p:txBody>
          <a:bodyPr lIns="122237" tIns="61118" rIns="122237" bIns="61118">
            <a:spAutoFit/>
          </a:bodyPr>
          <a:lstStyle/>
          <a:p>
            <a:pPr>
              <a:spcBef>
                <a:spcPct val="50000"/>
              </a:spcBef>
            </a:pPr>
            <a:endParaRPr lang="zh-CN" altLang="en-US" sz="900">
              <a:ea typeface="SimSun" pitchFamily="2"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3359323771"/>
              </p:ext>
            </p:extLst>
          </p:nvPr>
        </p:nvGraphicFramePr>
        <p:xfrm>
          <a:off x="798514" y="7061971"/>
          <a:ext cx="9876977" cy="32016192"/>
        </p:xfrm>
        <a:graphic>
          <a:graphicData uri="http://schemas.openxmlformats.org/drawingml/2006/table">
            <a:tbl>
              <a:tblPr>
                <a:tableStyleId>{5C22544A-7EE6-4342-B048-85BDC9FD1C3A}</a:tableStyleId>
              </a:tblPr>
              <a:tblGrid>
                <a:gridCol w="9876977">
                  <a:extLst>
                    <a:ext uri="{9D8B030D-6E8A-4147-A177-3AD203B41FA5}">
                      <a16:colId xmlns:a16="http://schemas.microsoft.com/office/drawing/2014/main" val="20000"/>
                    </a:ext>
                  </a:extLst>
                </a:gridCol>
              </a:tblGrid>
              <a:tr h="24838085">
                <a:tc>
                  <a:txBody>
                    <a:bodyPr/>
                    <a:lstStyle/>
                    <a:p>
                      <a:pPr marL="342900" lvl="0" indent="-342900" algn="l">
                        <a:spcAft>
                          <a:spcPts val="0"/>
                        </a:spcAft>
                        <a:buFont typeface="+mj-lt"/>
                        <a:buAutoNum type="arabicPeriod"/>
                      </a:pPr>
                      <a:r>
                        <a:rPr lang="en-US" sz="4400" dirty="0">
                          <a:effectLst/>
                        </a:rPr>
                        <a:t>Abstract</a:t>
                      </a:r>
                      <a:endParaRPr lang="en-IN" sz="2800" dirty="0">
                        <a:effectLst/>
                      </a:endParaRPr>
                    </a:p>
                    <a:p>
                      <a:pPr algn="ctr">
                        <a:lnSpc>
                          <a:spcPct val="115000"/>
                        </a:lnSpc>
                        <a:spcAft>
                          <a:spcPts val="1000"/>
                        </a:spcAft>
                      </a:pPr>
                      <a:r>
                        <a:rPr lang="en-US" sz="3200" u="none" strike="noStrike" dirty="0">
                          <a:effectLst/>
                        </a:rPr>
                        <a:t> </a:t>
                      </a:r>
                      <a:endParaRPr lang="en-IN" sz="2400" dirty="0">
                        <a:effectLst/>
                      </a:endParaRPr>
                    </a:p>
                    <a:p>
                      <a:pPr algn="just">
                        <a:lnSpc>
                          <a:spcPct val="115000"/>
                        </a:lnSpc>
                        <a:spcAft>
                          <a:spcPts val="1000"/>
                        </a:spcAft>
                      </a:pPr>
                      <a:r>
                        <a:rPr lang="en-US" sz="3200" dirty="0">
                          <a:effectLst/>
                        </a:rPr>
                        <a:t>Mobile ad hoc Networks have become a significant emerging technology in mobile computing. In recent years, there has been an enormous use of mobile computing devices that led to the development of ad hoc networking standards and supply the mobile nodes to line up self-organizing, adaptive and temporary networks. A mobile ad hoc network consists of wireless mobile nodes forming a short-lived network without the centralized infrastructure. Trust management in MANETs is essential when nodes establish a network, with an appropriate level of trust themselves. Trust system is used to offer network security services like access management, malicious node detection, secure resource sharing, and authentication. In addition, secure routing based on trust management is an important aspect in MANET system. Trust management is a multifunctional control process throughout which the most necessary task is to establish trust between the nodes that are neighbors and make a routing path. The basic concept of this work is to propose a trust based secure routing theme in MANETs without using any centralized infrastructure. This work projects towards a new data-monitoring theme for trust management on MANETs using autonomic principles. In addition to this, it also proposes a secured routing path selection based on trust information of nodes.</a:t>
                      </a:r>
                      <a:endParaRPr lang="en-IN" sz="2400" dirty="0">
                        <a:effectLst/>
                      </a:endParaRPr>
                    </a:p>
                    <a:p>
                      <a:pPr algn="just">
                        <a:lnSpc>
                          <a:spcPct val="115000"/>
                        </a:lnSpc>
                        <a:spcAft>
                          <a:spcPts val="1000"/>
                        </a:spcAft>
                      </a:pPr>
                      <a:r>
                        <a:rPr lang="en-US" sz="3200" dirty="0">
                          <a:effectLst/>
                        </a:rPr>
                        <a:t> </a:t>
                      </a:r>
                      <a:r>
                        <a:rPr lang="en-IN" sz="4400" b="0" dirty="0">
                          <a:effectLst/>
                        </a:rPr>
                        <a:t>2</a:t>
                      </a:r>
                      <a:r>
                        <a:rPr lang="en-IN" sz="4400" b="1" dirty="0">
                          <a:effectLst/>
                        </a:rPr>
                        <a:t>.</a:t>
                      </a:r>
                      <a:r>
                        <a:rPr lang="en-US" sz="4400" dirty="0">
                          <a:effectLst/>
                        </a:rPr>
                        <a:t>Introduction</a:t>
                      </a:r>
                      <a:endParaRPr lang="en-IN" sz="2800" dirty="0">
                        <a:effectLst/>
                      </a:endParaRPr>
                    </a:p>
                    <a:p>
                      <a:pPr marL="228600" algn="l">
                        <a:lnSpc>
                          <a:spcPct val="115000"/>
                        </a:lnSpc>
                        <a:spcAft>
                          <a:spcPts val="1000"/>
                        </a:spcAft>
                      </a:pPr>
                      <a:r>
                        <a:rPr lang="en-US" sz="4400" dirty="0">
                          <a:effectLst/>
                        </a:rPr>
                        <a:t> </a:t>
                      </a:r>
                      <a:endParaRPr lang="en-IN" sz="2400" dirty="0">
                        <a:effectLst/>
                      </a:endParaRPr>
                    </a:p>
                    <a:p>
                      <a:pPr marL="342900" lvl="0" indent="-342900" algn="just">
                        <a:spcAft>
                          <a:spcPts val="0"/>
                        </a:spcAft>
                        <a:buFont typeface="Wingdings"/>
                        <a:buChar char=""/>
                        <a:tabLst>
                          <a:tab pos="457200" algn="l"/>
                        </a:tabLst>
                      </a:pPr>
                      <a:r>
                        <a:rPr lang="en-US" sz="3200" dirty="0">
                          <a:effectLst/>
                        </a:rPr>
                        <a:t>Ad hoc networks are new paradigm of networks providing limited mobility with none underlying infrastructure. An ad hoc network could be a collection of autonomous nodes or terminals that connect with one another by forming a multi-hop radio network and maintaining connectivity during a decentralized manner. Every node functions as a host and as a router. The topology is generally dynamic, since the nodes have a property of varying their positions with time because of node departures, new node arrivals, and the chance of taking mobile nodes.</a:t>
                      </a:r>
                      <a:endParaRPr lang="en-IN" sz="2800" dirty="0">
                        <a:effectLst/>
                      </a:endParaRPr>
                    </a:p>
                    <a:p>
                      <a:pPr marL="342900" lvl="0" indent="-342900" algn="just">
                        <a:spcAft>
                          <a:spcPts val="0"/>
                        </a:spcAft>
                        <a:buFont typeface="Wingdings"/>
                        <a:buChar char=""/>
                        <a:tabLst>
                          <a:tab pos="457200" algn="l"/>
                        </a:tabLst>
                      </a:pPr>
                      <a:r>
                        <a:rPr lang="en-US" sz="3200" dirty="0">
                          <a:effectLst/>
                        </a:rPr>
                        <a:t>Significant applications of MANETs embrace establishing survivable, efficient, dynamic communication for emergency/rescue operations and military networks that cannot believe centralized and arranged connectivity.</a:t>
                      </a:r>
                      <a:endParaRPr lang="en-IN" sz="2800" dirty="0">
                        <a:effectLst/>
                      </a:endParaRPr>
                    </a:p>
                    <a:p>
                      <a:pPr marL="342900" lvl="0" indent="-342900" algn="just">
                        <a:lnSpc>
                          <a:spcPct val="115000"/>
                        </a:lnSpc>
                        <a:spcAft>
                          <a:spcPts val="1000"/>
                        </a:spcAft>
                        <a:buFont typeface="Wingdings"/>
                        <a:buChar char=""/>
                        <a:tabLst>
                          <a:tab pos="457200" algn="l"/>
                        </a:tabLst>
                      </a:pPr>
                      <a:r>
                        <a:rPr lang="en-US" sz="3200" dirty="0">
                          <a:effectLst/>
                        </a:rPr>
                        <a:t>Trust is a very important aspect within the design of any system and analysis of secure distribution systems. Trust is an essential part of the method by which relationships develop. A trust model specifies, evaluates and sets up trust relationship among entities.</a:t>
                      </a:r>
                      <a:endParaRPr lang="en-IN" sz="2400" dirty="0">
                        <a:effectLst/>
                      </a:endParaRPr>
                    </a:p>
                    <a:p>
                      <a:pPr marL="457200" algn="just">
                        <a:lnSpc>
                          <a:spcPct val="115000"/>
                        </a:lnSpc>
                        <a:spcAft>
                          <a:spcPts val="1000"/>
                        </a:spcAft>
                      </a:pPr>
                      <a:r>
                        <a:rPr lang="en-US" sz="3200" dirty="0">
                          <a:effectLst/>
                        </a:rPr>
                        <a:t> </a:t>
                      </a:r>
                      <a:endParaRPr lang="en-IN" sz="2400" dirty="0">
                        <a:effectLst/>
                      </a:endParaRPr>
                    </a:p>
                    <a:p>
                      <a:pPr marL="0" lvl="0" indent="0" algn="just">
                        <a:spcAft>
                          <a:spcPts val="0"/>
                        </a:spcAft>
                        <a:buFont typeface="+mj-lt"/>
                        <a:buNone/>
                      </a:pPr>
                      <a:r>
                        <a:rPr lang="en-US" sz="4400" dirty="0">
                          <a:effectLst/>
                        </a:rPr>
                        <a:t>3.Problem Statement</a:t>
                      </a:r>
                      <a:endParaRPr lang="en-IN" sz="2800" dirty="0">
                        <a:effectLst/>
                      </a:endParaRPr>
                    </a:p>
                    <a:p>
                      <a:pPr marL="457200" algn="just">
                        <a:spcAft>
                          <a:spcPts val="0"/>
                        </a:spcAft>
                      </a:pPr>
                      <a:r>
                        <a:rPr lang="en-US" sz="4400" dirty="0">
                          <a:effectLst/>
                        </a:rPr>
                        <a:t> </a:t>
                      </a:r>
                      <a:endParaRPr lang="en-IN" sz="2800" dirty="0">
                        <a:effectLst/>
                      </a:endParaRPr>
                    </a:p>
                    <a:p>
                      <a:pPr marL="342900" lvl="0" indent="-342900" algn="just">
                        <a:spcAft>
                          <a:spcPts val="0"/>
                        </a:spcAft>
                        <a:buFont typeface="Wingdings"/>
                        <a:buChar char=""/>
                      </a:pPr>
                      <a:r>
                        <a:rPr lang="en-US" sz="3200" dirty="0">
                          <a:effectLst/>
                        </a:rPr>
                        <a:t>MANET is self organized in nature; nodes in network can behave selfishly for individual interest.</a:t>
                      </a:r>
                      <a:endParaRPr lang="en-IN" sz="2800" dirty="0">
                        <a:effectLst/>
                      </a:endParaRPr>
                    </a:p>
                    <a:p>
                      <a:pPr marL="342900" lvl="0" indent="-342900" algn="just">
                        <a:spcAft>
                          <a:spcPts val="0"/>
                        </a:spcAft>
                        <a:buFont typeface="Wingdings"/>
                        <a:buChar char=""/>
                      </a:pPr>
                      <a:r>
                        <a:rPr lang="en-IN" sz="3200" dirty="0">
                          <a:effectLst/>
                        </a:rPr>
                        <a:t>The use of wireless link renders an ad hoc network susceptible to link attacks.</a:t>
                      </a:r>
                      <a:endParaRPr lang="en-IN" sz="2800" dirty="0">
                        <a:effectLst/>
                        <a:latin typeface="Times New Roman"/>
                        <a:ea typeface="Times New Roman"/>
                      </a:endParaRPr>
                    </a:p>
                  </a:txBody>
                  <a:tcPr marL="114300" marR="114300" marT="0" marB="0"/>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77485392"/>
              </p:ext>
            </p:extLst>
          </p:nvPr>
        </p:nvGraphicFramePr>
        <p:xfrm>
          <a:off x="10747500" y="7013576"/>
          <a:ext cx="9505056" cy="7210552"/>
        </p:xfrm>
        <a:graphic>
          <a:graphicData uri="http://schemas.openxmlformats.org/drawingml/2006/table">
            <a:tbl>
              <a:tblPr>
                <a:tableStyleId>{5C22544A-7EE6-4342-B048-85BDC9FD1C3A}</a:tableStyleId>
              </a:tblPr>
              <a:tblGrid>
                <a:gridCol w="9505056">
                  <a:extLst>
                    <a:ext uri="{9D8B030D-6E8A-4147-A177-3AD203B41FA5}">
                      <a16:colId xmlns:a16="http://schemas.microsoft.com/office/drawing/2014/main" val="20000"/>
                    </a:ext>
                  </a:extLst>
                </a:gridCol>
              </a:tblGrid>
              <a:tr h="6581790">
                <a:tc>
                  <a:txBody>
                    <a:bodyPr/>
                    <a:lstStyle/>
                    <a:p>
                      <a:pPr marL="342900" lvl="0" indent="-342900" algn="just">
                        <a:spcAft>
                          <a:spcPts val="0"/>
                        </a:spcAft>
                        <a:buFont typeface="Wingdings"/>
                        <a:buChar char=""/>
                      </a:pPr>
                      <a:r>
                        <a:rPr lang="en-IN" sz="3200" dirty="0">
                          <a:effectLst/>
                        </a:rPr>
                        <a:t>Autonomous nodes in an ad hoc network have inadequate physical protection.</a:t>
                      </a:r>
                    </a:p>
                    <a:p>
                      <a:pPr marL="342900" lvl="0" indent="-342900" algn="just">
                        <a:spcAft>
                          <a:spcPts val="0"/>
                        </a:spcAft>
                        <a:buFont typeface="Wingdings"/>
                        <a:buChar char=""/>
                      </a:pPr>
                      <a:r>
                        <a:rPr lang="en-IN" sz="3200" dirty="0">
                          <a:effectLst/>
                        </a:rPr>
                        <a:t>Any security solution with static configuration would not be sufficient.</a:t>
                      </a:r>
                    </a:p>
                    <a:p>
                      <a:pPr marL="457200" algn="just">
                        <a:spcAft>
                          <a:spcPts val="0"/>
                        </a:spcAft>
                      </a:pPr>
                      <a:r>
                        <a:rPr lang="en-US" sz="3200" dirty="0">
                          <a:effectLst/>
                        </a:rPr>
                        <a:t> </a:t>
                      </a:r>
                      <a:endParaRPr lang="en-IN" sz="3200" dirty="0">
                        <a:effectLst/>
                      </a:endParaRPr>
                    </a:p>
                    <a:p>
                      <a:pPr marL="0" lvl="0" indent="0" algn="l">
                        <a:spcAft>
                          <a:spcPts val="0"/>
                        </a:spcAft>
                        <a:buFont typeface="+mj-lt"/>
                        <a:buNone/>
                      </a:pPr>
                      <a:r>
                        <a:rPr lang="en-US" sz="4400" dirty="0">
                          <a:effectLst/>
                        </a:rPr>
                        <a:t>4. Proposed Methodology</a:t>
                      </a:r>
                      <a:endParaRPr lang="en-IN" sz="4400" dirty="0">
                        <a:effectLst/>
                      </a:endParaRPr>
                    </a:p>
                    <a:p>
                      <a:pPr marL="228600" algn="ctr">
                        <a:lnSpc>
                          <a:spcPct val="115000"/>
                        </a:lnSpc>
                        <a:spcAft>
                          <a:spcPts val="1000"/>
                        </a:spcAft>
                      </a:pPr>
                      <a:r>
                        <a:rPr lang="en-US" sz="3200" u="none" strike="noStrike" dirty="0">
                          <a:effectLst/>
                        </a:rPr>
                        <a:t> </a:t>
                      </a:r>
                      <a:endParaRPr lang="en-IN" sz="3200" dirty="0">
                        <a:effectLst/>
                      </a:endParaRPr>
                    </a:p>
                    <a:p>
                      <a:pPr marL="342900" lvl="0" indent="-342900" algn="just">
                        <a:spcAft>
                          <a:spcPts val="0"/>
                        </a:spcAft>
                        <a:buFont typeface="Wingdings"/>
                        <a:buChar char=""/>
                      </a:pPr>
                      <a:r>
                        <a:rPr lang="en-IN" sz="3200" dirty="0">
                          <a:effectLst/>
                        </a:rPr>
                        <a:t>Trust is a vital part of the process.</a:t>
                      </a:r>
                    </a:p>
                    <a:p>
                      <a:pPr marL="342900" lvl="0" indent="-342900" algn="just">
                        <a:spcAft>
                          <a:spcPts val="0"/>
                        </a:spcAft>
                        <a:buFont typeface="Wingdings"/>
                        <a:buChar char=""/>
                        <a:tabLst>
                          <a:tab pos="457200" algn="l"/>
                        </a:tabLst>
                      </a:pPr>
                      <a:r>
                        <a:rPr lang="en-IN" sz="3200" dirty="0">
                          <a:effectLst/>
                        </a:rPr>
                        <a:t>Security must be considered as a milestone requirement.</a:t>
                      </a:r>
                    </a:p>
                    <a:p>
                      <a:pPr marL="342900" lvl="0" indent="-342900" algn="just">
                        <a:spcAft>
                          <a:spcPts val="0"/>
                        </a:spcAft>
                        <a:buFont typeface="Wingdings"/>
                        <a:buChar char=""/>
                        <a:tabLst>
                          <a:tab pos="457200" algn="l"/>
                        </a:tabLst>
                      </a:pPr>
                      <a:r>
                        <a:rPr lang="en-US" sz="3200" dirty="0">
                          <a:effectLst/>
                        </a:rPr>
                        <a:t>A key concept of this work is to propose a trust based secure routing process scheme based on trust management in MANETs without using any centralized infrastructure.</a:t>
                      </a:r>
                      <a:endParaRPr lang="en-IN" sz="3200" dirty="0">
                        <a:effectLst/>
                        <a:latin typeface="Times New Roman"/>
                        <a:ea typeface="Times New Roman"/>
                      </a:endParaRPr>
                    </a:p>
                  </a:txBody>
                  <a:tcPr marL="114300" marR="114300" marT="0" marB="0"/>
                </a:tc>
                <a:extLst>
                  <a:ext uri="{0D108BD9-81ED-4DB2-BD59-A6C34878D82A}">
                    <a16:rowId xmlns:a16="http://schemas.microsoft.com/office/drawing/2014/main" val="10000"/>
                  </a:ext>
                </a:extLst>
              </a:tr>
            </a:tbl>
          </a:graphicData>
        </a:graphic>
      </p:graphicFrame>
      <p:pic>
        <p:nvPicPr>
          <p:cNvPr id="19" name="Picture 18"/>
          <p:cNvPicPr/>
          <p:nvPr/>
        </p:nvPicPr>
        <p:blipFill>
          <a:blip r:embed="rId3"/>
          <a:srcRect/>
          <a:stretch>
            <a:fillRect/>
          </a:stretch>
        </p:blipFill>
        <p:spPr bwMode="auto">
          <a:xfrm>
            <a:off x="11107539" y="15355590"/>
            <a:ext cx="8841926" cy="66660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9" name="Table 8"/>
          <p:cNvGraphicFramePr>
            <a:graphicFrameLocks noGrp="1"/>
          </p:cNvGraphicFramePr>
          <p:nvPr>
            <p:extLst>
              <p:ext uri="{D42A27DB-BD31-4B8C-83A1-F6EECF244321}">
                <p14:modId xmlns:p14="http://schemas.microsoft.com/office/powerpoint/2010/main" val="3147768071"/>
              </p:ext>
            </p:extLst>
          </p:nvPr>
        </p:nvGraphicFramePr>
        <p:xfrm>
          <a:off x="12545726" y="22323677"/>
          <a:ext cx="7273581" cy="525336"/>
        </p:xfrm>
        <a:graphic>
          <a:graphicData uri="http://schemas.openxmlformats.org/drawingml/2006/table">
            <a:tbl>
              <a:tblPr>
                <a:tableStyleId>{5C22544A-7EE6-4342-B048-85BDC9FD1C3A}</a:tableStyleId>
              </a:tblPr>
              <a:tblGrid>
                <a:gridCol w="7273581">
                  <a:extLst>
                    <a:ext uri="{9D8B030D-6E8A-4147-A177-3AD203B41FA5}">
                      <a16:colId xmlns:a16="http://schemas.microsoft.com/office/drawing/2014/main" val="20000"/>
                    </a:ext>
                  </a:extLst>
                </a:gridCol>
              </a:tblGrid>
              <a:tr h="0">
                <a:tc>
                  <a:txBody>
                    <a:bodyPr/>
                    <a:lstStyle/>
                    <a:p>
                      <a:pPr marL="457200" algn="ctr">
                        <a:lnSpc>
                          <a:spcPct val="115000"/>
                        </a:lnSpc>
                        <a:spcAft>
                          <a:spcPts val="1000"/>
                        </a:spcAft>
                      </a:pPr>
                      <a:r>
                        <a:rPr lang="en-US" sz="3200" dirty="0">
                          <a:effectLst/>
                        </a:rPr>
                        <a:t>Figure.1. Proposed method</a:t>
                      </a:r>
                      <a:endParaRPr lang="en-IN" sz="2400" dirty="0">
                        <a:effectLst/>
                        <a:latin typeface="Calibri"/>
                        <a:ea typeface="Calibri"/>
                        <a:cs typeface="Times New Roman"/>
                      </a:endParaRPr>
                    </a:p>
                  </a:txBody>
                  <a:tcPr marL="114300" marR="114300" marT="0" marB="0"/>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24096467"/>
              </p:ext>
            </p:extLst>
          </p:nvPr>
        </p:nvGraphicFramePr>
        <p:xfrm>
          <a:off x="11536413" y="22936281"/>
          <a:ext cx="9292206" cy="4739704"/>
        </p:xfrm>
        <a:graphic>
          <a:graphicData uri="http://schemas.openxmlformats.org/drawingml/2006/table">
            <a:tbl>
              <a:tblPr>
                <a:tableStyleId>{5C22544A-7EE6-4342-B048-85BDC9FD1C3A}</a:tableStyleId>
              </a:tblPr>
              <a:tblGrid>
                <a:gridCol w="9292206">
                  <a:extLst>
                    <a:ext uri="{9D8B030D-6E8A-4147-A177-3AD203B41FA5}">
                      <a16:colId xmlns:a16="http://schemas.microsoft.com/office/drawing/2014/main" val="20000"/>
                    </a:ext>
                  </a:extLst>
                </a:gridCol>
              </a:tblGrid>
              <a:tr h="3391417">
                <a:tc>
                  <a:txBody>
                    <a:bodyPr/>
                    <a:lstStyle/>
                    <a:p>
                      <a:pPr marL="342900" lvl="0" indent="-342900" algn="just">
                        <a:spcAft>
                          <a:spcPts val="0"/>
                        </a:spcAft>
                        <a:buFont typeface="Wingdings"/>
                        <a:buChar char=""/>
                        <a:tabLst>
                          <a:tab pos="457200" algn="l"/>
                        </a:tabLst>
                      </a:pPr>
                      <a:r>
                        <a:rPr lang="en-US" sz="3200" dirty="0">
                          <a:effectLst/>
                        </a:rPr>
                        <a:t>It uses AUTONOMOUS KNOWLEDGE MONITORING SCHEME (ATMS).</a:t>
                      </a:r>
                      <a:endParaRPr lang="en-IN" sz="3200" dirty="0">
                        <a:effectLst/>
                      </a:endParaRPr>
                    </a:p>
                    <a:p>
                      <a:pPr marL="342900" lvl="0" indent="-342900" algn="just">
                        <a:spcAft>
                          <a:spcPts val="0"/>
                        </a:spcAft>
                        <a:buFont typeface="Wingdings"/>
                        <a:buChar char=""/>
                      </a:pPr>
                      <a:r>
                        <a:rPr lang="en-US" sz="3200" dirty="0">
                          <a:effectLst/>
                        </a:rPr>
                        <a:t>That includes the following five components: </a:t>
                      </a:r>
                      <a:endParaRPr lang="en-IN" sz="3200" dirty="0">
                        <a:effectLst/>
                      </a:endParaRPr>
                    </a:p>
                    <a:p>
                      <a:pPr algn="just">
                        <a:lnSpc>
                          <a:spcPct val="115000"/>
                        </a:lnSpc>
                        <a:spcAft>
                          <a:spcPts val="1000"/>
                        </a:spcAft>
                      </a:pPr>
                      <a:r>
                        <a:rPr lang="en-US" sz="3200" dirty="0">
                          <a:effectLst/>
                        </a:rPr>
                        <a:t>		1. Monitor</a:t>
                      </a:r>
                      <a:endParaRPr lang="en-IN" sz="3200" dirty="0">
                        <a:effectLst/>
                      </a:endParaRPr>
                    </a:p>
                    <a:p>
                      <a:pPr algn="just">
                        <a:lnSpc>
                          <a:spcPct val="115000"/>
                        </a:lnSpc>
                        <a:spcAft>
                          <a:spcPts val="1000"/>
                        </a:spcAft>
                      </a:pPr>
                      <a:r>
                        <a:rPr lang="en-US" sz="3200" dirty="0">
                          <a:effectLst/>
                        </a:rPr>
                        <a:t>		2. Knowledge</a:t>
                      </a:r>
                      <a:endParaRPr lang="en-IN" sz="3200" dirty="0">
                        <a:effectLst/>
                      </a:endParaRPr>
                    </a:p>
                    <a:p>
                      <a:pPr algn="just">
                        <a:lnSpc>
                          <a:spcPct val="115000"/>
                        </a:lnSpc>
                        <a:spcAft>
                          <a:spcPts val="1000"/>
                        </a:spcAft>
                      </a:pPr>
                      <a:r>
                        <a:rPr lang="en-US" sz="3200" dirty="0">
                          <a:effectLst/>
                        </a:rPr>
                        <a:t>		3. Analyzing</a:t>
                      </a:r>
                    </a:p>
                    <a:p>
                      <a:pPr algn="just">
                        <a:lnSpc>
                          <a:spcPct val="115000"/>
                        </a:lnSpc>
                        <a:spcAft>
                          <a:spcPts val="1000"/>
                        </a:spcAft>
                      </a:pPr>
                      <a:r>
                        <a:rPr lang="en-US" sz="3200" dirty="0">
                          <a:effectLst/>
                        </a:rPr>
                        <a:t>		4. Planning </a:t>
                      </a:r>
                      <a:endParaRPr lang="en-IN" sz="3200" dirty="0">
                        <a:effectLst/>
                      </a:endParaRPr>
                    </a:p>
                    <a:p>
                      <a:pPr algn="just">
                        <a:lnSpc>
                          <a:spcPct val="115000"/>
                        </a:lnSpc>
                        <a:spcAft>
                          <a:spcPts val="1000"/>
                        </a:spcAft>
                      </a:pPr>
                      <a:r>
                        <a:rPr lang="en-US" sz="3200" dirty="0">
                          <a:effectLst/>
                        </a:rPr>
                        <a:t>		5. Execution </a:t>
                      </a:r>
                      <a:endParaRPr lang="en-IN" sz="3200" dirty="0">
                        <a:effectLst/>
                        <a:latin typeface="Calibri"/>
                        <a:ea typeface="Calibri"/>
                        <a:cs typeface="Times New Roman"/>
                      </a:endParaRPr>
                    </a:p>
                  </a:txBody>
                  <a:tcPr marL="114300" marR="114300" marT="0" marB="0"/>
                </a:tc>
                <a:extLst>
                  <a:ext uri="{0D108BD9-81ED-4DB2-BD59-A6C34878D82A}">
                    <a16:rowId xmlns:a16="http://schemas.microsoft.com/office/drawing/2014/main" val="10000"/>
                  </a:ext>
                </a:extLst>
              </a:tr>
            </a:tbl>
          </a:graphicData>
        </a:graphic>
      </p:graphicFrame>
      <p:pic>
        <p:nvPicPr>
          <p:cNvPr id="24" name="Picture 23"/>
          <p:cNvPicPr/>
          <p:nvPr/>
        </p:nvPicPr>
        <p:blipFill>
          <a:blip r:embed="rId4"/>
          <a:srcRect/>
          <a:stretch>
            <a:fillRect/>
          </a:stretch>
        </p:blipFill>
        <p:spPr bwMode="auto">
          <a:xfrm>
            <a:off x="11596537" y="28138613"/>
            <a:ext cx="9232082" cy="99715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p:cNvSpPr txBox="1"/>
          <p:nvPr/>
        </p:nvSpPr>
        <p:spPr>
          <a:xfrm>
            <a:off x="12449565" y="38484689"/>
            <a:ext cx="2985497" cy="584775"/>
          </a:xfrm>
          <a:prstGeom prst="rect">
            <a:avLst/>
          </a:prstGeom>
          <a:noFill/>
        </p:spPr>
        <p:txBody>
          <a:bodyPr wrap="none" rtlCol="0">
            <a:spAutoFit/>
          </a:bodyPr>
          <a:lstStyle/>
          <a:p>
            <a:r>
              <a:rPr lang="en-US" b="1" dirty="0"/>
              <a:t>Figure.2. ATMS</a:t>
            </a: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val="2905474051"/>
              </p:ext>
            </p:extLst>
          </p:nvPr>
        </p:nvGraphicFramePr>
        <p:xfrm>
          <a:off x="20460853" y="7146678"/>
          <a:ext cx="8792702" cy="1701159"/>
        </p:xfrm>
        <a:graphic>
          <a:graphicData uri="http://schemas.openxmlformats.org/drawingml/2006/table">
            <a:tbl>
              <a:tblPr>
                <a:tableStyleId>{5C22544A-7EE6-4342-B048-85BDC9FD1C3A}</a:tableStyleId>
              </a:tblPr>
              <a:tblGrid>
                <a:gridCol w="8792702">
                  <a:extLst>
                    <a:ext uri="{9D8B030D-6E8A-4147-A177-3AD203B41FA5}">
                      <a16:colId xmlns:a16="http://schemas.microsoft.com/office/drawing/2014/main" val="20000"/>
                    </a:ext>
                  </a:extLst>
                </a:gridCol>
              </a:tblGrid>
              <a:tr h="1701159">
                <a:tc>
                  <a:txBody>
                    <a:bodyPr/>
                    <a:lstStyle/>
                    <a:p>
                      <a:pPr marL="0" lvl="0" indent="0" algn="l">
                        <a:spcAft>
                          <a:spcPts val="0"/>
                        </a:spcAft>
                        <a:buFont typeface="+mj-lt"/>
                        <a:buNone/>
                      </a:pPr>
                      <a:r>
                        <a:rPr lang="en-US" sz="4400" dirty="0">
                          <a:effectLst/>
                        </a:rPr>
                        <a:t>5. Algorithm for Secure Routing Process</a:t>
                      </a:r>
                      <a:endParaRPr lang="en-IN" sz="4400" dirty="0">
                        <a:effectLst/>
                        <a:latin typeface="Times New Roman"/>
                        <a:ea typeface="Times New Roman"/>
                      </a:endParaRPr>
                    </a:p>
                  </a:txBody>
                  <a:tcPr marL="114300" marR="114300" marT="0" marB="0"/>
                </a:tc>
                <a:extLst>
                  <a:ext uri="{0D108BD9-81ED-4DB2-BD59-A6C34878D82A}">
                    <a16:rowId xmlns:a16="http://schemas.microsoft.com/office/drawing/2014/main" val="10000"/>
                  </a:ext>
                </a:extLst>
              </a:tr>
            </a:tbl>
          </a:graphicData>
        </a:graphic>
      </p:graphicFrame>
      <p:pic>
        <p:nvPicPr>
          <p:cNvPr id="28" name="Picture 27"/>
          <p:cNvPicPr/>
          <p:nvPr/>
        </p:nvPicPr>
        <p:blipFill>
          <a:blip r:embed="rId5"/>
          <a:srcRect/>
          <a:stretch>
            <a:fillRect/>
          </a:stretch>
        </p:blipFill>
        <p:spPr bwMode="auto">
          <a:xfrm>
            <a:off x="21404683" y="9306918"/>
            <a:ext cx="7272808" cy="48245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9" name="Picture 28"/>
          <p:cNvPicPr/>
          <p:nvPr/>
        </p:nvPicPr>
        <p:blipFill>
          <a:blip r:embed="rId6"/>
          <a:srcRect/>
          <a:stretch>
            <a:fillRect/>
          </a:stretch>
        </p:blipFill>
        <p:spPr bwMode="auto">
          <a:xfrm>
            <a:off x="21404684" y="14927958"/>
            <a:ext cx="7272808" cy="48921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6" name="Table 15"/>
          <p:cNvGraphicFramePr>
            <a:graphicFrameLocks noGrp="1"/>
          </p:cNvGraphicFramePr>
          <p:nvPr>
            <p:extLst>
              <p:ext uri="{D42A27DB-BD31-4B8C-83A1-F6EECF244321}">
                <p14:modId xmlns:p14="http://schemas.microsoft.com/office/powerpoint/2010/main" val="3252809742"/>
              </p:ext>
            </p:extLst>
          </p:nvPr>
        </p:nvGraphicFramePr>
        <p:xfrm>
          <a:off x="21441045" y="14280208"/>
          <a:ext cx="8029798" cy="515874"/>
        </p:xfrm>
        <a:graphic>
          <a:graphicData uri="http://schemas.openxmlformats.org/drawingml/2006/table">
            <a:tbl>
              <a:tblPr>
                <a:tableStyleId>{5C22544A-7EE6-4342-B048-85BDC9FD1C3A}</a:tableStyleId>
              </a:tblPr>
              <a:tblGrid>
                <a:gridCol w="8029798">
                  <a:extLst>
                    <a:ext uri="{9D8B030D-6E8A-4147-A177-3AD203B41FA5}">
                      <a16:colId xmlns:a16="http://schemas.microsoft.com/office/drawing/2014/main" val="20000"/>
                    </a:ext>
                  </a:extLst>
                </a:gridCol>
              </a:tblGrid>
              <a:tr h="504055">
                <a:tc>
                  <a:txBody>
                    <a:bodyPr/>
                    <a:lstStyle/>
                    <a:p>
                      <a:pPr algn="ctr">
                        <a:lnSpc>
                          <a:spcPct val="115000"/>
                        </a:lnSpc>
                        <a:spcAft>
                          <a:spcPts val="1000"/>
                        </a:spcAft>
                      </a:pPr>
                      <a:r>
                        <a:rPr lang="en-US" sz="3200" dirty="0">
                          <a:effectLst/>
                        </a:rPr>
                        <a:t>Figure.3. Route Reques</a:t>
                      </a:r>
                      <a:r>
                        <a:rPr lang="en-US" sz="1500" dirty="0">
                          <a:effectLst/>
                        </a:rPr>
                        <a:t>t</a:t>
                      </a:r>
                      <a:endParaRPr lang="en-IN" sz="1100" dirty="0">
                        <a:effectLst/>
                        <a:latin typeface="Calibri"/>
                        <a:ea typeface="Calibri"/>
                        <a:cs typeface="Times New Roman"/>
                      </a:endParaRPr>
                    </a:p>
                  </a:txBody>
                  <a:tcPr marL="114300" marR="114300" marT="0" marB="0"/>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193453959"/>
              </p:ext>
            </p:extLst>
          </p:nvPr>
        </p:nvGraphicFramePr>
        <p:xfrm>
          <a:off x="21404684" y="20324142"/>
          <a:ext cx="7313361" cy="576064"/>
        </p:xfrm>
        <a:graphic>
          <a:graphicData uri="http://schemas.openxmlformats.org/drawingml/2006/table">
            <a:tbl>
              <a:tblPr>
                <a:tableStyleId>{5C22544A-7EE6-4342-B048-85BDC9FD1C3A}</a:tableStyleId>
              </a:tblPr>
              <a:tblGrid>
                <a:gridCol w="7313361">
                  <a:extLst>
                    <a:ext uri="{9D8B030D-6E8A-4147-A177-3AD203B41FA5}">
                      <a16:colId xmlns:a16="http://schemas.microsoft.com/office/drawing/2014/main" val="20000"/>
                    </a:ext>
                  </a:extLst>
                </a:gridCol>
              </a:tblGrid>
              <a:tr h="576064">
                <a:tc>
                  <a:txBody>
                    <a:bodyPr/>
                    <a:lstStyle/>
                    <a:p>
                      <a:pPr marL="457200" algn="ctr">
                        <a:lnSpc>
                          <a:spcPct val="115000"/>
                        </a:lnSpc>
                        <a:spcAft>
                          <a:spcPts val="1000"/>
                        </a:spcAft>
                      </a:pPr>
                      <a:r>
                        <a:rPr lang="en-IN" sz="3200" dirty="0">
                          <a:effectLst/>
                        </a:rPr>
                        <a:t>Figure.4. Route Response</a:t>
                      </a:r>
                      <a:endParaRPr lang="en-IN" sz="3200" dirty="0">
                        <a:effectLst/>
                        <a:latin typeface="Calibri"/>
                        <a:ea typeface="Calibri"/>
                        <a:cs typeface="Times New Roman"/>
                      </a:endParaRPr>
                    </a:p>
                  </a:txBody>
                  <a:tcPr marL="114300" marR="114300" marT="0" marB="0"/>
                </a:tc>
                <a:extLst>
                  <a:ext uri="{0D108BD9-81ED-4DB2-BD59-A6C34878D82A}">
                    <a16:rowId xmlns:a16="http://schemas.microsoft.com/office/drawing/2014/main" val="10000"/>
                  </a:ext>
                </a:extLst>
              </a:tr>
            </a:tbl>
          </a:graphicData>
        </a:graphic>
      </p:graphicFrame>
      <p:pic>
        <p:nvPicPr>
          <p:cNvPr id="34" name="Picture 33"/>
          <p:cNvPicPr/>
          <p:nvPr/>
        </p:nvPicPr>
        <p:blipFill>
          <a:blip r:embed="rId7"/>
          <a:srcRect/>
          <a:stretch>
            <a:fillRect/>
          </a:stretch>
        </p:blipFill>
        <p:spPr bwMode="auto">
          <a:xfrm>
            <a:off x="21404684" y="21476270"/>
            <a:ext cx="7272807" cy="4320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TextBox 19"/>
          <p:cNvSpPr txBox="1"/>
          <p:nvPr/>
        </p:nvSpPr>
        <p:spPr>
          <a:xfrm>
            <a:off x="21404684" y="26076071"/>
            <a:ext cx="8076780" cy="1077218"/>
          </a:xfrm>
          <a:prstGeom prst="rect">
            <a:avLst/>
          </a:prstGeom>
          <a:noFill/>
        </p:spPr>
        <p:txBody>
          <a:bodyPr wrap="square" rtlCol="0">
            <a:spAutoFit/>
          </a:bodyPr>
          <a:lstStyle/>
          <a:p>
            <a:r>
              <a:rPr lang="en-US" b="1" dirty="0"/>
              <a:t>Fig.5. Data Confirmation from Destination Node</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3735396806"/>
              </p:ext>
            </p:extLst>
          </p:nvPr>
        </p:nvGraphicFramePr>
        <p:xfrm>
          <a:off x="21087629" y="28477666"/>
          <a:ext cx="7906918" cy="10007023"/>
        </p:xfrm>
        <a:graphic>
          <a:graphicData uri="http://schemas.openxmlformats.org/drawingml/2006/table">
            <a:tbl>
              <a:tblPr>
                <a:tableStyleId>{5C22544A-7EE6-4342-B048-85BDC9FD1C3A}</a:tableStyleId>
              </a:tblPr>
              <a:tblGrid>
                <a:gridCol w="7906918">
                  <a:extLst>
                    <a:ext uri="{9D8B030D-6E8A-4147-A177-3AD203B41FA5}">
                      <a16:colId xmlns:a16="http://schemas.microsoft.com/office/drawing/2014/main" val="20000"/>
                    </a:ext>
                  </a:extLst>
                </a:gridCol>
              </a:tblGrid>
              <a:tr h="10007023">
                <a:tc>
                  <a:txBody>
                    <a:bodyPr/>
                    <a:lstStyle/>
                    <a:p>
                      <a:pPr marL="0" lvl="0" indent="0" algn="l">
                        <a:spcAft>
                          <a:spcPts val="0"/>
                        </a:spcAft>
                        <a:buFont typeface="+mj-lt"/>
                        <a:buNone/>
                      </a:pPr>
                      <a:r>
                        <a:rPr lang="en-US" sz="4400" b="0" dirty="0">
                          <a:solidFill>
                            <a:srgbClr val="000000"/>
                          </a:solidFill>
                          <a:effectLst/>
                          <a:latin typeface="Times New Roman"/>
                          <a:ea typeface="Times New Roman"/>
                        </a:rPr>
                        <a:t>6. Advantages Of Trust Model</a:t>
                      </a:r>
                      <a:endParaRPr lang="en-IN" sz="4400" b="0" dirty="0">
                        <a:effectLst/>
                        <a:latin typeface="Times New Roman"/>
                        <a:ea typeface="Times New Roman"/>
                      </a:endParaRPr>
                    </a:p>
                    <a:p>
                      <a:pPr marL="457200" algn="l">
                        <a:spcAft>
                          <a:spcPts val="0"/>
                        </a:spcAft>
                      </a:pPr>
                      <a:r>
                        <a:rPr lang="en-US" sz="2000" b="1" dirty="0">
                          <a:solidFill>
                            <a:srgbClr val="000000"/>
                          </a:solidFill>
                          <a:effectLst/>
                          <a:latin typeface="Times New Roman"/>
                          <a:ea typeface="Times New Roman"/>
                        </a:rPr>
                        <a:t> </a:t>
                      </a:r>
                      <a:endParaRPr lang="en-IN" sz="1200" dirty="0">
                        <a:effectLst/>
                        <a:latin typeface="Times New Roman"/>
                        <a:ea typeface="Times New Roman"/>
                      </a:endParaRPr>
                    </a:p>
                    <a:p>
                      <a:pPr marL="342900" lvl="0" indent="-342900" algn="just">
                        <a:spcAft>
                          <a:spcPts val="0"/>
                        </a:spcAft>
                        <a:buFont typeface="Wingdings"/>
                        <a:buChar char=""/>
                      </a:pPr>
                      <a:r>
                        <a:rPr lang="en-US" sz="3200" dirty="0">
                          <a:solidFill>
                            <a:srgbClr val="000000"/>
                          </a:solidFill>
                          <a:effectLst/>
                          <a:latin typeface="Times New Roman"/>
                          <a:ea typeface="MS PGothic"/>
                        </a:rPr>
                        <a:t>Knowledge management help system to process all the information in best possible way.</a:t>
                      </a:r>
                      <a:endParaRPr lang="en-IN" sz="3200" dirty="0">
                        <a:effectLst/>
                        <a:latin typeface="Times New Roman"/>
                        <a:ea typeface="Times New Roman"/>
                      </a:endParaRPr>
                    </a:p>
                    <a:p>
                      <a:pPr marL="342900" lvl="0" indent="-342900" algn="just">
                        <a:lnSpc>
                          <a:spcPct val="115000"/>
                        </a:lnSpc>
                        <a:spcAft>
                          <a:spcPts val="1000"/>
                        </a:spcAft>
                        <a:buFont typeface="Wingdings"/>
                        <a:buChar char=""/>
                        <a:tabLst>
                          <a:tab pos="457200" algn="l"/>
                        </a:tabLst>
                      </a:pPr>
                      <a:r>
                        <a:rPr lang="en-US" sz="3200" dirty="0">
                          <a:solidFill>
                            <a:srgbClr val="000000"/>
                          </a:solidFill>
                          <a:effectLst/>
                          <a:latin typeface="Times New Roman"/>
                          <a:ea typeface="Calibri"/>
                          <a:cs typeface="Times New Roman"/>
                        </a:rPr>
                        <a:t>This increase the efficiency and performance of complete system </a:t>
                      </a:r>
                      <a:endParaRPr lang="en-IN" sz="3200" dirty="0">
                        <a:effectLst/>
                        <a:latin typeface="Calibri"/>
                        <a:ea typeface="Calibri"/>
                        <a:cs typeface="Times New Roman"/>
                      </a:endParaRPr>
                    </a:p>
                    <a:p>
                      <a:pPr marL="0" lvl="0" indent="0" algn="l">
                        <a:spcAft>
                          <a:spcPts val="0"/>
                        </a:spcAft>
                        <a:buFont typeface="+mj-lt"/>
                        <a:buNone/>
                      </a:pPr>
                      <a:r>
                        <a:rPr lang="en-US" sz="4400" b="0" dirty="0">
                          <a:solidFill>
                            <a:srgbClr val="000000"/>
                          </a:solidFill>
                          <a:effectLst/>
                          <a:latin typeface="Times New Roman"/>
                          <a:ea typeface="Times New Roman"/>
                        </a:rPr>
                        <a:t>7. Conclusion</a:t>
                      </a:r>
                      <a:endParaRPr lang="en-IN" sz="4400" b="0" dirty="0">
                        <a:effectLst/>
                        <a:latin typeface="Times New Roman"/>
                        <a:ea typeface="Times New Roman"/>
                      </a:endParaRPr>
                    </a:p>
                    <a:p>
                      <a:pPr algn="ctr">
                        <a:lnSpc>
                          <a:spcPct val="115000"/>
                        </a:lnSpc>
                        <a:spcAft>
                          <a:spcPts val="1000"/>
                        </a:spcAft>
                      </a:pPr>
                      <a:r>
                        <a:rPr lang="en-US" sz="1500" b="1" dirty="0">
                          <a:solidFill>
                            <a:srgbClr val="000000"/>
                          </a:solidFill>
                          <a:effectLst/>
                          <a:latin typeface="Times New Roman"/>
                          <a:ea typeface="Calibri"/>
                          <a:cs typeface="Times New Roman"/>
                        </a:rPr>
                        <a:t> </a:t>
                      </a:r>
                      <a:endParaRPr lang="en-IN" sz="1100" dirty="0">
                        <a:effectLst/>
                        <a:latin typeface="Calibri"/>
                        <a:ea typeface="Calibri"/>
                        <a:cs typeface="Times New Roman"/>
                      </a:endParaRPr>
                    </a:p>
                    <a:p>
                      <a:pPr marL="342900" lvl="0" indent="-342900" algn="just">
                        <a:lnSpc>
                          <a:spcPct val="115000"/>
                        </a:lnSpc>
                        <a:spcAft>
                          <a:spcPts val="1000"/>
                        </a:spcAft>
                        <a:buFont typeface="Wingdings"/>
                        <a:buChar char=""/>
                        <a:tabLst>
                          <a:tab pos="457200" algn="l"/>
                        </a:tabLst>
                      </a:pPr>
                      <a:r>
                        <a:rPr lang="en-US" sz="3200" dirty="0">
                          <a:solidFill>
                            <a:srgbClr val="000000"/>
                          </a:solidFill>
                          <a:effectLst/>
                          <a:latin typeface="Times New Roman"/>
                          <a:ea typeface="Calibri"/>
                          <a:cs typeface="Times New Roman"/>
                        </a:rPr>
                        <a:t>This work described an autonomic scheme for monitoring trust knowledge on MANETs, called ATMS with secure routing decision process.</a:t>
                      </a:r>
                      <a:endParaRPr lang="en-IN" sz="3200" dirty="0">
                        <a:effectLst/>
                        <a:latin typeface="Calibri"/>
                        <a:ea typeface="Calibri"/>
                        <a:cs typeface="Times New Roman"/>
                      </a:endParaRPr>
                    </a:p>
                    <a:p>
                      <a:pPr marL="342900" lvl="0" indent="-342900" algn="just">
                        <a:lnSpc>
                          <a:spcPct val="115000"/>
                        </a:lnSpc>
                        <a:spcAft>
                          <a:spcPts val="1000"/>
                        </a:spcAft>
                        <a:buFont typeface="Wingdings"/>
                        <a:buChar char=""/>
                        <a:tabLst>
                          <a:tab pos="457200" algn="l"/>
                        </a:tabLst>
                      </a:pPr>
                      <a:r>
                        <a:rPr lang="en-US" sz="3200" dirty="0">
                          <a:solidFill>
                            <a:srgbClr val="000000"/>
                          </a:solidFill>
                          <a:effectLst/>
                          <a:latin typeface="Times New Roman"/>
                          <a:ea typeface="Calibri"/>
                          <a:cs typeface="Times New Roman"/>
                        </a:rPr>
                        <a:t>As future works, to enhance the network performance, using the monitored knowledge as input of a routing decision process. </a:t>
                      </a:r>
                      <a:endParaRPr lang="en-IN" sz="3200" dirty="0">
                        <a:effectLst/>
                        <a:latin typeface="Calibri"/>
                        <a:ea typeface="Calibri"/>
                        <a:cs typeface="Times New Roman"/>
                      </a:endParaRPr>
                    </a:p>
                  </a:txBody>
                  <a:tcPr marL="114300" marR="114300" marT="0" marB="0"/>
                </a:tc>
                <a:extLst>
                  <a:ext uri="{0D108BD9-81ED-4DB2-BD59-A6C34878D82A}">
                    <a16:rowId xmlns:a16="http://schemas.microsoft.com/office/drawing/2014/main" val="10000"/>
                  </a:ext>
                </a:extLst>
              </a:tr>
            </a:tbl>
          </a:graphicData>
        </a:graphic>
      </p:graphicFrame>
      <p:sp>
        <p:nvSpPr>
          <p:cNvPr id="25" name="TextBox 24"/>
          <p:cNvSpPr txBox="1"/>
          <p:nvPr/>
        </p:nvSpPr>
        <p:spPr>
          <a:xfrm>
            <a:off x="24501027" y="39478270"/>
            <a:ext cx="4982454" cy="1200329"/>
          </a:xfrm>
          <a:prstGeom prst="rect">
            <a:avLst/>
          </a:prstGeom>
          <a:noFill/>
        </p:spPr>
        <p:txBody>
          <a:bodyPr wrap="none" rtlCol="0">
            <a:spAutoFit/>
          </a:bodyPr>
          <a:lstStyle/>
          <a:p>
            <a:pPr algn="ctr"/>
            <a:r>
              <a:rPr lang="en-US" sz="3600" b="1" dirty="0"/>
              <a:t>Contact</a:t>
            </a:r>
            <a:r>
              <a:rPr lang="en-US" sz="3600" dirty="0"/>
              <a:t> </a:t>
            </a:r>
            <a:r>
              <a:rPr lang="en-US" sz="3600" b="1" dirty="0"/>
              <a:t>email:</a:t>
            </a:r>
            <a:endParaRPr lang="en-IN" sz="3600" dirty="0"/>
          </a:p>
          <a:p>
            <a:pPr algn="ctr"/>
            <a:r>
              <a:rPr lang="en-US" sz="3600" u="sng" dirty="0"/>
              <a:t>shitoleriya19@gmail.com</a:t>
            </a:r>
            <a:endParaRPr lang="en-IN" sz="3600" dirty="0"/>
          </a:p>
        </p:txBody>
      </p:sp>
      <p:pic>
        <p:nvPicPr>
          <p:cNvPr id="1026" name="Picture 2" descr="C:\Users\pallavi.nanaware\Desktop\RACEM A3 Poster 2017_.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6120" y="40070802"/>
            <a:ext cx="12241361" cy="25068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698CDF35CCC946A869334113B28827" ma:contentTypeVersion="7" ma:contentTypeDescription="Create a new document." ma:contentTypeScope="" ma:versionID="4198ab3966fbe015c9f9c5a98063a63d">
  <xsd:schema xmlns:xsd="http://www.w3.org/2001/XMLSchema" xmlns:xs="http://www.w3.org/2001/XMLSchema" xmlns:p="http://schemas.microsoft.com/office/2006/metadata/properties" xmlns:ns2="de3e0336-4286-4470-ac8e-58d147181dcd" targetNamespace="http://schemas.microsoft.com/office/2006/metadata/properties" ma:root="true" ma:fieldsID="52f5826a1f47c853aea5da9fbe0d9d9e" ns2:_="">
    <xsd:import namespace="de3e0336-4286-4470-ac8e-58d147181dc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3e0336-4286-4470-ac8e-58d147181d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5CBCC0-5D19-4CCB-8255-C2B5B531181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17881FA-4D52-4872-BCD7-DFD11879910A}">
  <ds:schemaRefs>
    <ds:schemaRef ds:uri="http://schemas.microsoft.com/sharepoint/v3/contenttype/forms"/>
  </ds:schemaRefs>
</ds:datastoreItem>
</file>

<file path=customXml/itemProps3.xml><?xml version="1.0" encoding="utf-8"?>
<ds:datastoreItem xmlns:ds="http://schemas.openxmlformats.org/officeDocument/2006/customXml" ds:itemID="{897975CD-55EC-4ED0-8050-FCB08494DE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3e0336-4286-4470-ac8e-58d147181d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Clarity</Template>
  <TotalTime>3379</TotalTime>
  <Words>89</Words>
  <Application>Microsoft Office PowerPoint</Application>
  <PresentationFormat>Custom</PresentationFormat>
  <Paragraphs>46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Evolving Trust Model for MANET using Secure Routing Algorithm Supriya. L. Shitole (ME-EXTC) Under the Guidance Of Prof. Vijay. M. Purohit &amp; Prof. Ranjana . R. Gite </vt:lpstr>
    </vt:vector>
  </TitlesOfParts>
  <Company>IMMPETUS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1</dc:title>
  <dc:creator>Max Meng</dc:creator>
  <cp:lastModifiedBy>Pallavi H. Nanaware</cp:lastModifiedBy>
  <cp:revision>199</cp:revision>
  <cp:lastPrinted>2000-05-22T15:29:58Z</cp:lastPrinted>
  <dcterms:created xsi:type="dcterms:W3CDTF">2000-03-21T10:33:07Z</dcterms:created>
  <dcterms:modified xsi:type="dcterms:W3CDTF">2021-04-09T04:28:32Z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0x0101006F698CDF35CCC946A869334113B28827</vt:lpwstr>
  </property>
</Properties>
</file>