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11/22/2023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5708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11/22/2023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1027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11/22/2023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46048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11/22/2023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895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11/22/2023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3459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11/22/2023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252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11/22/2023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6459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11/22/2023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5781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11/22/2023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6769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11/22/2023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130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11/22/2023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3991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11/22/2023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666343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D90D76C-184F-4A96-8FE8-1114F8EE1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9DE355-E8A7-498B-A6A0-54D03B953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B7D1A-16A7-5A86-CC02-F910184EAF43}"/>
              </a:ext>
            </a:extLst>
          </p:cNvPr>
          <p:cNvSpPr>
            <a:spLocks noGrp="1"/>
          </p:cNvSpPr>
          <p:nvPr>
            <p:ph type="title"/>
          </p:nvPr>
        </p:nvSpPr>
        <p:spPr>
          <a:xfrm>
            <a:off x="484552" y="1122363"/>
            <a:ext cx="4910841" cy="2387600"/>
          </a:xfrm>
        </p:spPr>
        <p:txBody>
          <a:bodyPr vert="horz" lIns="91440" tIns="45720" rIns="91440" bIns="45720" rtlCol="0" anchor="b">
            <a:normAutofit/>
          </a:bodyPr>
          <a:lstStyle/>
          <a:p>
            <a:pPr>
              <a:lnSpc>
                <a:spcPct val="90000"/>
              </a:lnSpc>
            </a:pPr>
            <a:r>
              <a:rPr lang="en-US" sz="3800" b="1" i="0" dirty="0">
                <a:effectLst/>
              </a:rPr>
              <a:t>Forensic Analysis of Free VPNs and DNS/IP Leaks</a:t>
            </a:r>
            <a:br>
              <a:rPr lang="en-US" sz="3800" b="1" i="0" dirty="0">
                <a:effectLst/>
              </a:rPr>
            </a:br>
            <a:endParaRPr lang="en-US" sz="3800" dirty="0"/>
          </a:p>
        </p:txBody>
      </p:sp>
      <p:pic>
        <p:nvPicPr>
          <p:cNvPr id="3" name="Picture 2">
            <a:extLst>
              <a:ext uri="{FF2B5EF4-FFF2-40B4-BE49-F238E27FC236}">
                <a16:creationId xmlns:a16="http://schemas.microsoft.com/office/drawing/2014/main" id="{E568C5B4-B75C-EAD9-270F-1D9C38AE0E1A}"/>
              </a:ext>
            </a:extLst>
          </p:cNvPr>
          <p:cNvPicPr>
            <a:picLocks noChangeAspect="1"/>
          </p:cNvPicPr>
          <p:nvPr/>
        </p:nvPicPr>
        <p:blipFill rotWithShape="1">
          <a:blip r:embed="rId2"/>
          <a:srcRect l="3125" r="39648" b="1"/>
          <a:stretch/>
        </p:blipFill>
        <p:spPr>
          <a:xfrm>
            <a:off x="6083645" y="10"/>
            <a:ext cx="6108356" cy="6857990"/>
          </a:xfrm>
          <a:prstGeom prst="rect">
            <a:avLst/>
          </a:prstGeom>
        </p:spPr>
      </p:pic>
    </p:spTree>
    <p:extLst>
      <p:ext uri="{BB962C8B-B14F-4D97-AF65-F5344CB8AC3E}">
        <p14:creationId xmlns:p14="http://schemas.microsoft.com/office/powerpoint/2010/main" val="2820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5895-706C-CDD1-EC6D-A333529D7293}"/>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BF93D95-C857-9ECD-5CDE-6F1C9D93683F}"/>
              </a:ext>
            </a:extLst>
          </p:cNvPr>
          <p:cNvSpPr>
            <a:spLocks noGrp="1"/>
          </p:cNvSpPr>
          <p:nvPr>
            <p:ph idx="1"/>
          </p:nvPr>
        </p:nvSpPr>
        <p:spPr/>
        <p:txBody>
          <a:bodyPr/>
          <a:lstStyle/>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Introduction to Forensic Analysis on Free VPNs</a:t>
            </a:r>
          </a:p>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What is a DNS Leak?</a:t>
            </a:r>
          </a:p>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What is an IP Leak?</a:t>
            </a:r>
          </a:p>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How to Prevent DNS and IP Leaks</a:t>
            </a:r>
          </a:p>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79507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E257-D7F1-1996-3ECC-7752FC5B1B08}"/>
              </a:ext>
            </a:extLst>
          </p:cNvPr>
          <p:cNvSpPr>
            <a:spLocks noGrp="1"/>
          </p:cNvSpPr>
          <p:nvPr>
            <p:ph type="title"/>
          </p:nvPr>
        </p:nvSpPr>
        <p:spPr/>
        <p:txBody>
          <a:bodyPr>
            <a:normAutofit fontScale="90000"/>
          </a:bodyPr>
          <a:lstStyle/>
          <a:p>
            <a:r>
              <a:rPr lang="en-US" b="1" i="0" dirty="0">
                <a:effectLst/>
                <a:latin typeface="clcicgqyw0002obe2xroteu2c"/>
              </a:rPr>
              <a:t>Introduction to Forensic Analysis on Free VPNs</a:t>
            </a:r>
            <a:endParaRPr lang="en-IN" dirty="0"/>
          </a:p>
        </p:txBody>
      </p:sp>
      <p:sp>
        <p:nvSpPr>
          <p:cNvPr id="3" name="Content Placeholder 2">
            <a:extLst>
              <a:ext uri="{FF2B5EF4-FFF2-40B4-BE49-F238E27FC236}">
                <a16:creationId xmlns:a16="http://schemas.microsoft.com/office/drawing/2014/main" id="{B611B54D-015B-3E8D-1A86-184073CF9EDE}"/>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A Virtual Private Network (VPN) is a secure connection that routes your internet traffic through a remote server, allowing you to access the internet privately and securely. Free VPNs are available, however, they come with certain risks. Forensic analysis on free VPNs looks at two areas in particular - DNS leak and IP leak.</a:t>
            </a:r>
          </a:p>
          <a:p>
            <a:pPr algn="l"/>
            <a:r>
              <a:rPr lang="en-US" b="0" i="0" dirty="0">
                <a:effectLst/>
                <a:latin typeface="Times New Roman" panose="02020603050405020304" pitchFamily="18" charset="0"/>
                <a:cs typeface="Times New Roman" panose="02020603050405020304" pitchFamily="18" charset="0"/>
              </a:rPr>
              <a:t>DNS leak and IP leak are two of the most common security vulnerabilities of free VPNs. They can both be used to bypass the security measures of a VPN and expose the user’s true IP address and other sensitive data.</a:t>
            </a:r>
          </a:p>
          <a:p>
            <a:endParaRPr lang="en-IN" dirty="0"/>
          </a:p>
        </p:txBody>
      </p:sp>
    </p:spTree>
    <p:extLst>
      <p:ext uri="{BB962C8B-B14F-4D97-AF65-F5344CB8AC3E}">
        <p14:creationId xmlns:p14="http://schemas.microsoft.com/office/powerpoint/2010/main" val="5359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5918-AB48-80FC-FD9C-A19AD12D3AC3}"/>
              </a:ext>
            </a:extLst>
          </p:cNvPr>
          <p:cNvSpPr>
            <a:spLocks noGrp="1"/>
          </p:cNvSpPr>
          <p:nvPr>
            <p:ph type="title"/>
          </p:nvPr>
        </p:nvSpPr>
        <p:spPr/>
        <p:txBody>
          <a:bodyPr>
            <a:normAutofit/>
          </a:bodyPr>
          <a:lstStyle/>
          <a:p>
            <a:r>
              <a:rPr lang="en-US" b="1" i="0" dirty="0">
                <a:effectLst/>
                <a:latin typeface="clcicgqyw0002obe2xroteu2c"/>
              </a:rPr>
              <a:t>What is a DNS Leak?</a:t>
            </a:r>
            <a:endParaRPr lang="en-IN" dirty="0"/>
          </a:p>
        </p:txBody>
      </p:sp>
      <p:sp>
        <p:nvSpPr>
          <p:cNvPr id="3" name="Content Placeholder 2">
            <a:extLst>
              <a:ext uri="{FF2B5EF4-FFF2-40B4-BE49-F238E27FC236}">
                <a16:creationId xmlns:a16="http://schemas.microsoft.com/office/drawing/2014/main" id="{D4E1978C-CF76-583C-2180-07D798EF622E}"/>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A DNS leak occurs when a user’s true IP address is exposed through a DNS request. This can happen when a user’s VPN connection is not properly configured, or when the user’s device is not properly secured. When a DNS leak occurs, the user’s true IP address is exposed, making it easier for hackers to track the user’s online activity.</a:t>
            </a:r>
          </a:p>
          <a:p>
            <a:pPr algn="l"/>
            <a:r>
              <a:rPr lang="en-US" b="0" i="0" dirty="0">
                <a:effectLst/>
                <a:latin typeface="Times New Roman" panose="02020603050405020304" pitchFamily="18" charset="0"/>
                <a:cs typeface="Times New Roman" panose="02020603050405020304" pitchFamily="18" charset="0"/>
              </a:rPr>
              <a:t>The forensic analysis of a DNS leak involves examining the DNS requests and responses to determine if the user’s true IP address is exposed. This can be done by examining the DNS request and response headers, as well as the DNS records themselves.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00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8618-C54C-9414-58AC-01A83709118A}"/>
              </a:ext>
            </a:extLst>
          </p:cNvPr>
          <p:cNvSpPr>
            <a:spLocks noGrp="1"/>
          </p:cNvSpPr>
          <p:nvPr>
            <p:ph type="title"/>
          </p:nvPr>
        </p:nvSpPr>
        <p:spPr/>
        <p:txBody>
          <a:bodyPr>
            <a:normAutofit/>
          </a:bodyPr>
          <a:lstStyle/>
          <a:p>
            <a:r>
              <a:rPr lang="en-US" b="1" i="0" dirty="0">
                <a:effectLst/>
                <a:latin typeface="clcicgqyw0002obe2xroteu2c"/>
              </a:rPr>
              <a:t>What is an IP Leak?</a:t>
            </a:r>
            <a:endParaRPr lang="en-IN" dirty="0"/>
          </a:p>
        </p:txBody>
      </p:sp>
      <p:sp>
        <p:nvSpPr>
          <p:cNvPr id="3" name="Content Placeholder 2">
            <a:extLst>
              <a:ext uri="{FF2B5EF4-FFF2-40B4-BE49-F238E27FC236}">
                <a16:creationId xmlns:a16="http://schemas.microsoft.com/office/drawing/2014/main" id="{3D82BDE9-B3CA-5A19-F935-E0EC5A444036}"/>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An IP leak occurs when a user’s true IP address is exposed through a web request. This can happen when a user’s VPN connection is not properly configured, or when the user’s device is not properly secured. When an IP leak occurs, the user’s true IP address is exposed, making it easier for hackers to track the user’s online activity.</a:t>
            </a:r>
          </a:p>
          <a:p>
            <a:pPr algn="l"/>
            <a:r>
              <a:rPr lang="en-US" b="0" i="0" dirty="0">
                <a:effectLst/>
                <a:latin typeface="Times New Roman" panose="02020603050405020304" pitchFamily="18" charset="0"/>
                <a:cs typeface="Times New Roman" panose="02020603050405020304" pitchFamily="18" charset="0"/>
              </a:rPr>
              <a:t>The forensic analysis of an IP leak involves examining the web requests and responses to determine if the user’s true IP address is exposed. This can be done by examining the web request and response headers, as well as the web records themselves.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07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412ED-DC67-C74E-2BC7-1442FE9CB630}"/>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PROGRAM TO CHECK DNS/IP LEAK</a:t>
            </a:r>
          </a:p>
        </p:txBody>
      </p:sp>
      <p:grpSp>
        <p:nvGrpSpPr>
          <p:cNvPr id="27" name="Group 26">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8" name="Rectangle 27">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7">
            <a:extLst>
              <a:ext uri="{FF2B5EF4-FFF2-40B4-BE49-F238E27FC236}">
                <a16:creationId xmlns:a16="http://schemas.microsoft.com/office/drawing/2014/main" id="{F94CF31B-F785-A3CF-AEC2-6CC27B80BF28}"/>
              </a:ext>
            </a:extLst>
          </p:cNvPr>
          <p:cNvPicPr>
            <a:picLocks noGrp="1" noChangeAspect="1"/>
          </p:cNvPicPr>
          <p:nvPr>
            <p:ph idx="1"/>
          </p:nvPr>
        </p:nvPicPr>
        <p:blipFill>
          <a:blip r:embed="rId2"/>
          <a:stretch>
            <a:fillRect/>
          </a:stretch>
        </p:blipFill>
        <p:spPr>
          <a:xfrm>
            <a:off x="3047998" y="2034539"/>
            <a:ext cx="9144002" cy="4823461"/>
          </a:xfrm>
          <a:prstGeom prst="rect">
            <a:avLst/>
          </a:prstGeom>
        </p:spPr>
      </p:pic>
    </p:spTree>
    <p:extLst>
      <p:ext uri="{BB962C8B-B14F-4D97-AF65-F5344CB8AC3E}">
        <p14:creationId xmlns:p14="http://schemas.microsoft.com/office/powerpoint/2010/main" val="312472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ECCA5-60CF-A9F7-F563-7D2F9257FC7E}"/>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OUTPUT</a:t>
            </a:r>
          </a:p>
        </p:txBody>
      </p:sp>
      <p:grpSp>
        <p:nvGrpSpPr>
          <p:cNvPr id="25" name="Group 2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6" name="Rectangle 2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a:extLst>
              <a:ext uri="{FF2B5EF4-FFF2-40B4-BE49-F238E27FC236}">
                <a16:creationId xmlns:a16="http://schemas.microsoft.com/office/drawing/2014/main" id="{32330B37-B03E-6382-6131-9C28E7F8523D}"/>
              </a:ext>
            </a:extLst>
          </p:cNvPr>
          <p:cNvPicPr>
            <a:picLocks noGrp="1" noChangeAspect="1"/>
          </p:cNvPicPr>
          <p:nvPr>
            <p:ph idx="1"/>
          </p:nvPr>
        </p:nvPicPr>
        <p:blipFill>
          <a:blip r:embed="rId2"/>
          <a:stretch>
            <a:fillRect/>
          </a:stretch>
        </p:blipFill>
        <p:spPr>
          <a:xfrm>
            <a:off x="3047998" y="2034539"/>
            <a:ext cx="9144002" cy="4823461"/>
          </a:xfrm>
          <a:prstGeom prst="rect">
            <a:avLst/>
          </a:prstGeom>
        </p:spPr>
      </p:pic>
    </p:spTree>
    <p:extLst>
      <p:ext uri="{BB962C8B-B14F-4D97-AF65-F5344CB8AC3E}">
        <p14:creationId xmlns:p14="http://schemas.microsoft.com/office/powerpoint/2010/main" val="187461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EF32-B6D9-792F-5A57-02A393629C9E}"/>
              </a:ext>
            </a:extLst>
          </p:cNvPr>
          <p:cNvSpPr>
            <a:spLocks noGrp="1"/>
          </p:cNvSpPr>
          <p:nvPr>
            <p:ph type="title"/>
          </p:nvPr>
        </p:nvSpPr>
        <p:spPr/>
        <p:txBody>
          <a:bodyPr>
            <a:normAutofit/>
          </a:bodyPr>
          <a:lstStyle/>
          <a:p>
            <a:r>
              <a:rPr lang="en-US" b="1" i="0" dirty="0">
                <a:effectLst/>
                <a:latin typeface="clcicgqyw0002obe2xroteu2c"/>
              </a:rPr>
              <a:t>How to Prevent DNS and IP Leaks</a:t>
            </a:r>
            <a:endParaRPr lang="en-IN" dirty="0"/>
          </a:p>
        </p:txBody>
      </p:sp>
      <p:sp>
        <p:nvSpPr>
          <p:cNvPr id="3" name="Content Placeholder 2">
            <a:extLst>
              <a:ext uri="{FF2B5EF4-FFF2-40B4-BE49-F238E27FC236}">
                <a16:creationId xmlns:a16="http://schemas.microsoft.com/office/drawing/2014/main" id="{C1D2068A-C7A8-31A2-1AFB-A1F05DC87B51}"/>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The best way to prevent DNS and IP leaks is to use a reputable VPN provider. Reputable VPN providers have secure connections and use strong encryption protocols to ensure that your data is safe and secure. Additionally, reputable VPN providers will have a “No Logs” policy, which means that they do not store any of your data or activity logs.</a:t>
            </a:r>
          </a:p>
          <a:p>
            <a:pPr algn="l"/>
            <a:r>
              <a:rPr lang="en-US" b="0" i="0" dirty="0">
                <a:effectLst/>
                <a:latin typeface="Times New Roman" panose="02020603050405020304" pitchFamily="18" charset="0"/>
                <a:cs typeface="Times New Roman" panose="02020603050405020304" pitchFamily="18" charset="0"/>
              </a:rPr>
              <a:t>It is also important to ensure that your device is secure and that your VPN connection is properly configured. If you are using a free VPN, it is important to make sure that you are using a secure connection and that your device is properly secured.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49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4AF5-F409-2BDE-9F00-549D74864C6B}"/>
              </a:ext>
            </a:extLst>
          </p:cNvPr>
          <p:cNvSpPr>
            <a:spLocks noGrp="1"/>
          </p:cNvSpPr>
          <p:nvPr>
            <p:ph type="title"/>
          </p:nvPr>
        </p:nvSpPr>
        <p:spPr/>
        <p:txBody>
          <a:bodyPr>
            <a:normAutofit/>
          </a:bodyPr>
          <a:lstStyle/>
          <a:p>
            <a:r>
              <a:rPr lang="en-IN" b="1" i="0" dirty="0">
                <a:effectLst/>
                <a:latin typeface="clcicgqyw0002obe2xroteu2c"/>
              </a:rPr>
              <a:t>Conclusion</a:t>
            </a:r>
            <a:endParaRPr lang="en-IN" dirty="0"/>
          </a:p>
        </p:txBody>
      </p:sp>
      <p:sp>
        <p:nvSpPr>
          <p:cNvPr id="3" name="Content Placeholder 2">
            <a:extLst>
              <a:ext uri="{FF2B5EF4-FFF2-40B4-BE49-F238E27FC236}">
                <a16:creationId xmlns:a16="http://schemas.microsoft.com/office/drawing/2014/main" id="{4A4D1D14-9A96-4465-FF47-61B4457F9CFA}"/>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Forensic analysis on free VPNs is an important part of ensuring that your data and online activity is secure. It is important to understand the risks associated with free VPNs and to take the necessary steps to ensure that your data is secure. By using a reputable VPN provider and ensuring that your device is secure, you can protect yourself from DNS and IP leaks.</a:t>
            </a:r>
          </a:p>
          <a:p>
            <a:pPr algn="l"/>
            <a:r>
              <a:rPr lang="en-US" b="0" i="0" dirty="0">
                <a:effectLst/>
                <a:latin typeface="Times New Roman" panose="02020603050405020304" pitchFamily="18" charset="0"/>
                <a:cs typeface="Times New Roman" panose="02020603050405020304" pitchFamily="18" charset="0"/>
              </a:rPr>
              <a:t>It is also important to regularly check for DNS and IP leaks. This can be done using a reputable VPN provider or by using an online tool that can check for DNS and IP leaks. By regularly checking for DNS and IP leaks, you can ensure that your data and online activity is secure.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578427"/>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413324"/>
      </a:dk2>
      <a:lt2>
        <a:srgbClr val="E2E7E8"/>
      </a:lt2>
      <a:accent1>
        <a:srgbClr val="D3918A"/>
      </a:accent1>
      <a:accent2>
        <a:srgbClr val="C79A6A"/>
      </a:accent2>
      <a:accent3>
        <a:srgbClr val="AAA66F"/>
      </a:accent3>
      <a:accent4>
        <a:srgbClr val="91AB5F"/>
      </a:accent4>
      <a:accent5>
        <a:srgbClr val="80AE72"/>
      </a:accent5>
      <a:accent6>
        <a:srgbClr val="63B372"/>
      </a:accent6>
      <a:hlink>
        <a:srgbClr val="588C92"/>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75</TotalTime>
  <Words>645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Bahnschrift</vt:lpstr>
      <vt:lpstr>clcicgqyw0002obe2xroteu2c</vt:lpstr>
      <vt:lpstr>Times New Roman</vt:lpstr>
      <vt:lpstr>MatrixVTI</vt:lpstr>
      <vt:lpstr>Forensic Analysis of Free VPNs and DNS/IP Leaks </vt:lpstr>
      <vt:lpstr>AGENDA</vt:lpstr>
      <vt:lpstr>Introduction to Forensic Analysis on Free VPNs</vt:lpstr>
      <vt:lpstr>What is a DNS Leak?</vt:lpstr>
      <vt:lpstr>What is an IP Leak?</vt:lpstr>
      <vt:lpstr>PROGRAM TO CHECK DNS/IP LEAK</vt:lpstr>
      <vt:lpstr>OUTPUT</vt:lpstr>
      <vt:lpstr>How to Prevent DNS and IP Leaks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Analysis of Free VPNs and DNS/IP Leaks</dc:title>
  <dc:creator>ROHAN BABA SHAIK</dc:creator>
  <cp:lastModifiedBy>Rohan Baba Shaik</cp:lastModifiedBy>
  <cp:revision>4</cp:revision>
  <dcterms:created xsi:type="dcterms:W3CDTF">2023-02-20T04:46:53Z</dcterms:created>
  <dcterms:modified xsi:type="dcterms:W3CDTF">2023-11-23T03:17:14Z</dcterms:modified>
</cp:coreProperties>
</file>