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3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96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7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9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0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9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9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67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7614-B616-4298-848D-F95C07C3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/>
              <a:t>Financial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4C7BB-31FD-4CBF-88D1-F3E97ECE7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Top 500 Companies of India</a:t>
            </a:r>
          </a:p>
        </p:txBody>
      </p:sp>
    </p:spTree>
    <p:extLst>
      <p:ext uri="{BB962C8B-B14F-4D97-AF65-F5344CB8AC3E}">
        <p14:creationId xmlns:p14="http://schemas.microsoft.com/office/powerpoint/2010/main" val="259772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B49-58DF-4881-A76F-F68FA2F5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pPr algn="ctr"/>
            <a:r>
              <a:rPr lang="en-IN" sz="3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66C8-9314-409C-BB0C-4B777ECC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43000"/>
            <a:ext cx="8946541" cy="5105399"/>
          </a:xfrm>
        </p:spPr>
        <p:txBody>
          <a:bodyPr>
            <a:normAutofit/>
          </a:bodyPr>
          <a:lstStyle/>
          <a:p>
            <a:r>
              <a:rPr lang="en-IN" sz="1600" dirty="0"/>
              <a:t>What’s the source of data?</a:t>
            </a:r>
          </a:p>
          <a:p>
            <a:pPr marL="0" indent="0">
              <a:buNone/>
            </a:pPr>
            <a:r>
              <a:rPr lang="en-IN" sz="1600" dirty="0"/>
              <a:t>	The data for training is provided by the client in multiple batches and each batch 	contain multiple files.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What was the type of data?</a:t>
            </a:r>
          </a:p>
          <a:p>
            <a:pPr marL="0" indent="0">
              <a:buNone/>
            </a:pPr>
            <a:r>
              <a:rPr lang="en-IN" sz="1600" dirty="0"/>
              <a:t>	The data was the combination of numerical and categorical values.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What’s the complete flow you followed in this project?</a:t>
            </a:r>
          </a:p>
          <a:p>
            <a:pPr marL="0" indent="0">
              <a:buNone/>
            </a:pPr>
            <a:r>
              <a:rPr lang="en-IN" sz="1600" dirty="0"/>
              <a:t>	Refer slide 5</a:t>
            </a:r>
            <a:r>
              <a:rPr lang="en-IN" sz="1600" baseline="30000" dirty="0"/>
              <a:t>th</a:t>
            </a:r>
            <a:r>
              <a:rPr lang="en-IN" sz="1600" dirty="0"/>
              <a:t> for better Understanding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After the file validation what you do with incompatible file or files which didn’t pass the validation?</a:t>
            </a:r>
          </a:p>
          <a:p>
            <a:pPr marL="0" indent="0">
              <a:buNone/>
            </a:pPr>
            <a:r>
              <a:rPr lang="en-IN" sz="1600" dirty="0"/>
              <a:t>	Files like these are moved to the achieve folder and the list of these files has been 	shared with the client and we removed the bad data folder.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86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AC10-F292-4F27-B725-BD845EEE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7780"/>
            <a:ext cx="8946541" cy="6060620"/>
          </a:xfrm>
        </p:spPr>
        <p:txBody>
          <a:bodyPr/>
          <a:lstStyle/>
          <a:p>
            <a:r>
              <a:rPr lang="en-IN" sz="1600" dirty="0"/>
              <a:t>What techniques were you using for data pre-processing</a:t>
            </a:r>
          </a:p>
          <a:p>
            <a:pPr lvl="1"/>
            <a:r>
              <a:rPr lang="en-IN" sz="1600" dirty="0"/>
              <a:t>Removing unwanted attributes</a:t>
            </a:r>
          </a:p>
          <a:p>
            <a:pPr lvl="1"/>
            <a:r>
              <a:rPr lang="en-IN" sz="1600" dirty="0"/>
              <a:t>Visualizing relation of independent variable with each other and output variable</a:t>
            </a:r>
          </a:p>
          <a:p>
            <a:pPr lvl="1"/>
            <a:r>
              <a:rPr lang="en-IN" sz="1600" dirty="0"/>
              <a:t>Checking and changing Distribution of continuous values </a:t>
            </a:r>
          </a:p>
          <a:p>
            <a:pPr lvl="1"/>
            <a:r>
              <a:rPr lang="en-IN" sz="1600" dirty="0"/>
              <a:t>Removing outliers</a:t>
            </a:r>
          </a:p>
          <a:p>
            <a:pPr lvl="1"/>
            <a:r>
              <a:rPr lang="en-IN" sz="1600" dirty="0"/>
              <a:t>Cleaning data and imputing if null values are present.</a:t>
            </a:r>
          </a:p>
          <a:p>
            <a:pPr lvl="1"/>
            <a:r>
              <a:rPr lang="en-IN" sz="1600" dirty="0"/>
              <a:t>Converting categorical data into numeric values</a:t>
            </a:r>
          </a:p>
          <a:p>
            <a:pPr lvl="1"/>
            <a:r>
              <a:rPr lang="en-IN" sz="1600"/>
              <a:t>Scaling the data</a:t>
            </a:r>
          </a:p>
          <a:p>
            <a:pPr marL="457200" lvl="1" indent="0">
              <a:buNone/>
            </a:pPr>
            <a:endParaRPr lang="en-IN" sz="1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580F-A4E1-44BD-8B7D-7A1F7C6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B0E8-470C-47FE-90FA-CA743CF8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Development of predictive model for monitoring Financial situation of Top 500 Companies. According their Market Cap their Quarterly sales matches or not.</a:t>
            </a:r>
          </a:p>
          <a:p>
            <a:r>
              <a:rPr lang="en-IN" dirty="0"/>
              <a:t>To find out big companies Market Cap wise</a:t>
            </a:r>
          </a:p>
          <a:p>
            <a:r>
              <a:rPr lang="en-IN" dirty="0"/>
              <a:t>To find out big companies Sales wise</a:t>
            </a:r>
          </a:p>
        </p:txBody>
      </p:sp>
    </p:spTree>
    <p:extLst>
      <p:ext uri="{BB962C8B-B14F-4D97-AF65-F5344CB8AC3E}">
        <p14:creationId xmlns:p14="http://schemas.microsoft.com/office/powerpoint/2010/main" val="3307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C9A2-35AC-4B60-A102-6FD2F2D4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err="1"/>
              <a:t>Benifits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2636-3B99-4EA6-BC3B-A615FC40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Gives better insight about companies sales</a:t>
            </a:r>
          </a:p>
          <a:p>
            <a:r>
              <a:rPr lang="en-IN" dirty="0"/>
              <a:t>Gives better insight about Companies Market Cap</a:t>
            </a:r>
          </a:p>
          <a:p>
            <a:r>
              <a:rPr lang="en-IN" dirty="0"/>
              <a:t>Relation between Sales and Market cap</a:t>
            </a:r>
          </a:p>
        </p:txBody>
      </p:sp>
    </p:spTree>
    <p:extLst>
      <p:ext uri="{BB962C8B-B14F-4D97-AF65-F5344CB8AC3E}">
        <p14:creationId xmlns:p14="http://schemas.microsoft.com/office/powerpoint/2010/main" val="405474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44F5-3622-442B-95BD-50EEE1D6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 Sharing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7679-4B9D-4ED7-A3F3-E8D72F54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file name (Top 500 Companies-India)</a:t>
            </a:r>
          </a:p>
          <a:p>
            <a:r>
              <a:rPr lang="en-IN" dirty="0"/>
              <a:t>Number of Columns</a:t>
            </a:r>
          </a:p>
          <a:p>
            <a:r>
              <a:rPr lang="en-IN" dirty="0"/>
              <a:t>Column names</a:t>
            </a:r>
          </a:p>
          <a:p>
            <a:r>
              <a:rPr lang="en-IN" dirty="0"/>
              <a:t>Column Data type</a:t>
            </a:r>
          </a:p>
        </p:txBody>
      </p:sp>
    </p:spTree>
    <p:extLst>
      <p:ext uri="{BB962C8B-B14F-4D97-AF65-F5344CB8AC3E}">
        <p14:creationId xmlns:p14="http://schemas.microsoft.com/office/powerpoint/2010/main" val="139682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6A5-A38C-4A3F-9AE9-760F3CF3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Architecture</a:t>
            </a:r>
          </a:p>
        </p:txBody>
      </p:sp>
      <p:pic>
        <p:nvPicPr>
          <p:cNvPr id="1026" name="Picture 2" descr="Big Data Architecture | Know Top 8 Awesome Architecture of Big Data">
            <a:extLst>
              <a:ext uri="{FF2B5EF4-FFF2-40B4-BE49-F238E27FC236}">
                <a16:creationId xmlns:a16="http://schemas.microsoft.com/office/drawing/2014/main" id="{91450447-5663-4D7B-9CFE-BBC771F2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0" y="2564266"/>
            <a:ext cx="9715500" cy="38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9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EC4-E567-4ED5-AA5D-7F5EFDC8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896"/>
          </a:xfrm>
        </p:spPr>
        <p:txBody>
          <a:bodyPr/>
          <a:lstStyle/>
          <a:p>
            <a:r>
              <a:rPr lang="en-IN" sz="3200" dirty="0"/>
              <a:t>Data Validation and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DC2C-ED43-486C-AC58-23A3BABD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736"/>
            <a:ext cx="8946541" cy="4770663"/>
          </a:xfrm>
        </p:spPr>
        <p:txBody>
          <a:bodyPr>
            <a:normAutofit/>
          </a:bodyPr>
          <a:lstStyle/>
          <a:p>
            <a:r>
              <a:rPr lang="en-IN" sz="1600" dirty="0"/>
              <a:t>Name Validation – Validation of files as per the DSA. We have created a regex pattern for a validation. After checking a column of data there are problem of column mismatch.</a:t>
            </a:r>
          </a:p>
          <a:p>
            <a:r>
              <a:rPr lang="en-IN" sz="1600" dirty="0"/>
              <a:t>Number of Columns- Validation of number of columns present in the file, if it doesn’t match our criteria move it to particular column.</a:t>
            </a:r>
          </a:p>
          <a:p>
            <a:r>
              <a:rPr lang="en-IN" sz="1600" dirty="0"/>
              <a:t>Name of Column- The name of the column is validated and should be same as given schema file. If not then adjust accordingly.</a:t>
            </a:r>
          </a:p>
          <a:p>
            <a:r>
              <a:rPr lang="en-IN" sz="1600" dirty="0"/>
              <a:t>Data type of column- Data type is given in the schema file. It is validated when we insert the files into Database. If the datatype is wrong, then the file is moved to “Bad_Data_Folder”.</a:t>
            </a:r>
          </a:p>
          <a:p>
            <a:r>
              <a:rPr lang="en-IN" sz="1600" dirty="0"/>
              <a:t>Null Values in Columns- If any of the columns in a file have all the values as NULL or missing, we discard such a file and move it to “Bad_Data_Folder”</a:t>
            </a:r>
          </a:p>
        </p:txBody>
      </p:sp>
    </p:spTree>
    <p:extLst>
      <p:ext uri="{BB962C8B-B14F-4D97-AF65-F5344CB8AC3E}">
        <p14:creationId xmlns:p14="http://schemas.microsoft.com/office/powerpoint/2010/main" val="30969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E3F9-7D40-4CB8-B01F-4160A5A7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046"/>
          </a:xfrm>
        </p:spPr>
        <p:txBody>
          <a:bodyPr/>
          <a:lstStyle/>
          <a:p>
            <a:r>
              <a:rPr lang="en-IN" sz="3200" dirty="0"/>
              <a:t>Data Insertion in Database: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7EB3-F328-4E6B-9A66-4E0E3BDD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9379"/>
            <a:ext cx="8946541" cy="4648199"/>
          </a:xfrm>
        </p:spPr>
        <p:txBody>
          <a:bodyPr>
            <a:normAutofit/>
          </a:bodyPr>
          <a:lstStyle/>
          <a:p>
            <a:r>
              <a:rPr lang="en-IN" sz="1600" dirty="0"/>
              <a:t>Table creation:- Table name “Top 500 Companies-India” is created in the database for inserting the files. If the table is already present then new files are inserted in the same table.</a:t>
            </a:r>
          </a:p>
          <a:p>
            <a:r>
              <a:rPr lang="en-IN" sz="1600" dirty="0"/>
              <a:t>Insertion of files in the table- All the files in the “Top 500” are inserted in the above created table. If any file has invalidated data type in any of the </a:t>
            </a:r>
            <a:r>
              <a:rPr lang="en-IN" sz="1600" dirty="0" err="1"/>
              <a:t>colums</a:t>
            </a:r>
            <a:r>
              <a:rPr lang="en-IN" sz="1600" dirty="0"/>
              <a:t>, the file is not loaded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2544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7026-42E5-48D2-9783-F0ACB58A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718"/>
          </a:xfrm>
        </p:spPr>
        <p:txBody>
          <a:bodyPr/>
          <a:lstStyle/>
          <a:p>
            <a:r>
              <a:rPr lang="en-IN" sz="3200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FFA7-4B83-425F-9753-644C6812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55" y="1858737"/>
            <a:ext cx="8946541" cy="4999263"/>
          </a:xfrm>
        </p:spPr>
        <p:txBody>
          <a:bodyPr>
            <a:normAutofit/>
          </a:bodyPr>
          <a:lstStyle/>
          <a:p>
            <a:r>
              <a:rPr lang="en-IN" sz="1600" dirty="0"/>
              <a:t>Data Export from Db:</a:t>
            </a:r>
          </a:p>
          <a:p>
            <a:pPr marL="0" indent="0">
              <a:buNone/>
            </a:pPr>
            <a:r>
              <a:rPr lang="en-IN" sz="1600" dirty="0"/>
              <a:t>		The accumulated data from </a:t>
            </a:r>
            <a:r>
              <a:rPr lang="en-IN" sz="1600" dirty="0" err="1"/>
              <a:t>db</a:t>
            </a:r>
            <a:r>
              <a:rPr lang="en-IN" sz="1600" dirty="0"/>
              <a:t> is exported in csv format for model training</a:t>
            </a:r>
          </a:p>
          <a:p>
            <a:r>
              <a:rPr lang="en-IN" sz="1600" dirty="0"/>
              <a:t>Data Pre-processing</a:t>
            </a:r>
          </a:p>
          <a:p>
            <a:pPr marL="685800" lvl="1"/>
            <a:r>
              <a:rPr lang="en-IN" sz="1400" dirty="0"/>
              <a:t>Performing EDA to get insight of data like identifying distribution , outliers, trend among data etc.</a:t>
            </a:r>
          </a:p>
          <a:p>
            <a:pPr marL="685800" lvl="1"/>
            <a:r>
              <a:rPr lang="en-IN" sz="1400" dirty="0"/>
              <a:t>Check for null values in the columns. If present impute the null values.</a:t>
            </a:r>
          </a:p>
          <a:p>
            <a:pPr marL="685800" lvl="1"/>
            <a:r>
              <a:rPr lang="en-IN" sz="1400" dirty="0"/>
              <a:t>Encode the categorical values with numeric values.</a:t>
            </a:r>
          </a:p>
          <a:p>
            <a:pPr marL="685800" lvl="1"/>
            <a:r>
              <a:rPr lang="en-IN" sz="1400" dirty="0"/>
              <a:t>Perform Standard Scalar to scale down the values&gt;</a:t>
            </a:r>
          </a:p>
        </p:txBody>
      </p:sp>
    </p:spTree>
    <p:extLst>
      <p:ext uri="{BB962C8B-B14F-4D97-AF65-F5344CB8AC3E}">
        <p14:creationId xmlns:p14="http://schemas.microsoft.com/office/powerpoint/2010/main" val="19181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C19B-CD98-447B-84FC-8C0754D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IN" sz="3200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F271-EAC8-45C2-939C-E84025F9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0972"/>
            <a:ext cx="8946541" cy="5007428"/>
          </a:xfrm>
        </p:spPr>
        <p:txBody>
          <a:bodyPr>
            <a:normAutofit/>
          </a:bodyPr>
          <a:lstStyle/>
          <a:p>
            <a:r>
              <a:rPr lang="en-IN" sz="1600" dirty="0"/>
              <a:t>The testing files are shared in the batches and we perform the same validation operations , data transformation and data insertion on them.</a:t>
            </a:r>
          </a:p>
          <a:p>
            <a:r>
              <a:rPr lang="en-IN" sz="1600" dirty="0"/>
              <a:t>The accumulated data from db. is exported in csv format for prediction.</a:t>
            </a:r>
          </a:p>
          <a:p>
            <a:r>
              <a:rPr lang="en-IN" sz="1600" dirty="0"/>
              <a:t>We perform data pre-processing techniques on it.</a:t>
            </a:r>
          </a:p>
          <a:p>
            <a:r>
              <a:rPr lang="en-IN" sz="1600" dirty="0"/>
              <a:t>KMeans model created during training is loaded and clusters for the pre-processed data is predicted</a:t>
            </a:r>
          </a:p>
          <a:p>
            <a:r>
              <a:rPr lang="en-IN" sz="1600" dirty="0"/>
              <a:t>Based on the cluster number respective model is loaded and is used to predict the data for that cluster.</a:t>
            </a:r>
          </a:p>
          <a:p>
            <a:r>
              <a:rPr lang="en-IN" sz="1600" dirty="0"/>
              <a:t>Once the prediction is done for all the clusters. The predictions are saved in csv format and shared.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2350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683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Financial Analytics</vt:lpstr>
      <vt:lpstr>Objective</vt:lpstr>
      <vt:lpstr>Benifits</vt:lpstr>
      <vt:lpstr>Data Sharing Agreement</vt:lpstr>
      <vt:lpstr>Architecture</vt:lpstr>
      <vt:lpstr>Data Validation and Data Transformation</vt:lpstr>
      <vt:lpstr>Data Insertion in Database:</vt:lpstr>
      <vt:lpstr>Model Training</vt:lpstr>
      <vt:lpstr>Prediction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Rohan Bagde</dc:creator>
  <cp:lastModifiedBy>Rohan Bagde</cp:lastModifiedBy>
  <cp:revision>1</cp:revision>
  <dcterms:created xsi:type="dcterms:W3CDTF">2022-02-01T09:33:12Z</dcterms:created>
  <dcterms:modified xsi:type="dcterms:W3CDTF">2022-02-01T12:16:59Z</dcterms:modified>
</cp:coreProperties>
</file>