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ncialAnalyticsFinal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7462A5D-5F37-460C-9322-474CB3B986E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Financial Analytics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92EFC85-95A2-4CE3-B159-7E895D26773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1/28/2022 7:43:56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F5EC520-8E2F-4E49-9F8A-CA700464A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765810"/>
            <a:ext cx="6179820" cy="53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2022-01-28T07:43:56Z</dcterms:created>
  <dcterms:modified xsi:type="dcterms:W3CDTF">2022-01-28T07:43:56Z</dcterms:modified>
</cp:coreProperties>
</file>