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47"/>
    <p:restoredTop sz="94684"/>
  </p:normalViewPr>
  <p:slideViewPr>
    <p:cSldViewPr snapToGrid="0">
      <p:cViewPr varScale="1">
        <p:scale>
          <a:sx n="95" d="100"/>
          <a:sy n="95" d="100"/>
        </p:scale>
        <p:origin x="200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CF28C8-A28D-49BC-BE71-FBC99848D689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7C0A32-76AA-4413-A391-EE029CBC08DA}">
      <dgm:prSet/>
      <dgm:spPr/>
      <dgm:t>
        <a:bodyPr/>
        <a:lstStyle/>
        <a:p>
          <a:r>
            <a:rPr lang="en-US" dirty="0"/>
            <a:t>1. Source &amp; Format</a:t>
          </a:r>
        </a:p>
      </dgm:t>
    </dgm:pt>
    <dgm:pt modelId="{86FF560E-E9E4-4433-93B7-143AEB4B6EFF}" type="parTrans" cxnId="{9B3ADCD3-F65E-460B-AEC6-C4726049F920}">
      <dgm:prSet/>
      <dgm:spPr/>
      <dgm:t>
        <a:bodyPr/>
        <a:lstStyle/>
        <a:p>
          <a:endParaRPr lang="en-US"/>
        </a:p>
      </dgm:t>
    </dgm:pt>
    <dgm:pt modelId="{193DBA64-9E5A-46A2-8507-AD893B7FCFCA}" type="sibTrans" cxnId="{9B3ADCD3-F65E-460B-AEC6-C4726049F920}">
      <dgm:prSet/>
      <dgm:spPr/>
      <dgm:t>
        <a:bodyPr/>
        <a:lstStyle/>
        <a:p>
          <a:endParaRPr lang="en-US"/>
        </a:p>
      </dgm:t>
    </dgm:pt>
    <dgm:pt modelId="{84C79E53-7EB2-4DDC-9936-6649F29493D6}">
      <dgm:prSet/>
      <dgm:spPr/>
      <dgm:t>
        <a:bodyPr/>
        <a:lstStyle/>
        <a:p>
          <a:r>
            <a:rPr lang="en-US"/>
            <a:t>Used the OpenFlights “airports.csv” file (46K+ rows).</a:t>
          </a:r>
        </a:p>
      </dgm:t>
    </dgm:pt>
    <dgm:pt modelId="{34CC3B4B-7F29-4387-9572-E9F9CBF7BE03}" type="parTrans" cxnId="{0E351B77-62DB-4AD1-9EA4-3457F4D6105E}">
      <dgm:prSet/>
      <dgm:spPr/>
      <dgm:t>
        <a:bodyPr/>
        <a:lstStyle/>
        <a:p>
          <a:endParaRPr lang="en-US"/>
        </a:p>
      </dgm:t>
    </dgm:pt>
    <dgm:pt modelId="{E76C75CF-37A7-4AB5-8397-8CB74CB7D753}" type="sibTrans" cxnId="{0E351B77-62DB-4AD1-9EA4-3457F4D6105E}">
      <dgm:prSet/>
      <dgm:spPr/>
      <dgm:t>
        <a:bodyPr/>
        <a:lstStyle/>
        <a:p>
          <a:endParaRPr lang="en-US"/>
        </a:p>
      </dgm:t>
    </dgm:pt>
    <dgm:pt modelId="{B2C18C52-CEF8-4EE0-870B-C9E10A836AAD}">
      <dgm:prSet/>
      <dgm:spPr/>
      <dgm:t>
        <a:bodyPr/>
        <a:lstStyle/>
        <a:p>
          <a:r>
            <a:rPr lang="en-US"/>
            <a:t>Fields: id, name, type, municipality, iso_country, continent, latitude_deg, longitude_deg.</a:t>
          </a:r>
        </a:p>
      </dgm:t>
    </dgm:pt>
    <dgm:pt modelId="{B4CDE100-F460-4074-BFE2-17DA4647B758}" type="parTrans" cxnId="{06A6CB5F-683F-43C5-B885-FC0C62E4895A}">
      <dgm:prSet/>
      <dgm:spPr/>
      <dgm:t>
        <a:bodyPr/>
        <a:lstStyle/>
        <a:p>
          <a:endParaRPr lang="en-US"/>
        </a:p>
      </dgm:t>
    </dgm:pt>
    <dgm:pt modelId="{63BB0167-5FA0-4C79-8D5C-9E98ACD4A441}" type="sibTrans" cxnId="{06A6CB5F-683F-43C5-B885-FC0C62E4895A}">
      <dgm:prSet/>
      <dgm:spPr/>
      <dgm:t>
        <a:bodyPr/>
        <a:lstStyle/>
        <a:p>
          <a:endParaRPr lang="en-US"/>
        </a:p>
      </dgm:t>
    </dgm:pt>
    <dgm:pt modelId="{C1306BED-06CC-4BB2-9E44-FD4CDAC9213C}">
      <dgm:prSet/>
      <dgm:spPr/>
      <dgm:t>
        <a:bodyPr/>
        <a:lstStyle/>
        <a:p>
          <a:r>
            <a:rPr lang="en-US"/>
            <a:t>2. Cleaning</a:t>
          </a:r>
        </a:p>
      </dgm:t>
    </dgm:pt>
    <dgm:pt modelId="{991D9002-571D-4B8D-B07E-5D72A92EB1A7}" type="parTrans" cxnId="{BA65DF40-7EC1-45EC-8201-54952CBE3290}">
      <dgm:prSet/>
      <dgm:spPr/>
      <dgm:t>
        <a:bodyPr/>
        <a:lstStyle/>
        <a:p>
          <a:endParaRPr lang="en-US"/>
        </a:p>
      </dgm:t>
    </dgm:pt>
    <dgm:pt modelId="{39C6D0A4-F3D5-4D3C-BCCE-A4A5B505D693}" type="sibTrans" cxnId="{BA65DF40-7EC1-45EC-8201-54952CBE3290}">
      <dgm:prSet/>
      <dgm:spPr/>
      <dgm:t>
        <a:bodyPr/>
        <a:lstStyle/>
        <a:p>
          <a:endParaRPr lang="en-US"/>
        </a:p>
      </dgm:t>
    </dgm:pt>
    <dgm:pt modelId="{C1F89072-BD80-4416-BAB3-27F0069F4E0D}">
      <dgm:prSet/>
      <dgm:spPr/>
      <dgm:t>
        <a:bodyPr/>
        <a:lstStyle/>
        <a:p>
          <a:r>
            <a:rPr lang="en-US"/>
            <a:t>Parsed each row in JS.</a:t>
          </a:r>
        </a:p>
      </dgm:t>
    </dgm:pt>
    <dgm:pt modelId="{73DE4D24-2910-4DD8-BD60-733575ABD0DC}" type="parTrans" cxnId="{88474869-A3AA-43F6-96C7-5F0880F7B5F2}">
      <dgm:prSet/>
      <dgm:spPr/>
      <dgm:t>
        <a:bodyPr/>
        <a:lstStyle/>
        <a:p>
          <a:endParaRPr lang="en-US"/>
        </a:p>
      </dgm:t>
    </dgm:pt>
    <dgm:pt modelId="{1CB9B985-8056-4EB6-B7CB-699544BA8D4C}" type="sibTrans" cxnId="{88474869-A3AA-43F6-96C7-5F0880F7B5F2}">
      <dgm:prSet/>
      <dgm:spPr/>
      <dgm:t>
        <a:bodyPr/>
        <a:lstStyle/>
        <a:p>
          <a:endParaRPr lang="en-US"/>
        </a:p>
      </dgm:t>
    </dgm:pt>
    <dgm:pt modelId="{BDB062F2-3E18-4AC5-B5F2-6F82C0B116BA}">
      <dgm:prSet/>
      <dgm:spPr/>
      <dgm:t>
        <a:bodyPr/>
        <a:lstStyle/>
        <a:p>
          <a:r>
            <a:rPr lang="en-US"/>
            <a:t>parseRow(d) casts lat/lon to numbers and renames keys.</a:t>
          </a:r>
        </a:p>
      </dgm:t>
    </dgm:pt>
    <dgm:pt modelId="{CE951AFA-E792-4D0A-9B84-95F980A5F5F3}" type="parTrans" cxnId="{6153B664-680A-4FB3-B490-66622F2618D6}">
      <dgm:prSet/>
      <dgm:spPr/>
      <dgm:t>
        <a:bodyPr/>
        <a:lstStyle/>
        <a:p>
          <a:endParaRPr lang="en-US"/>
        </a:p>
      </dgm:t>
    </dgm:pt>
    <dgm:pt modelId="{EE416C2C-1B94-4972-8137-563AEA02B1E3}" type="sibTrans" cxnId="{6153B664-680A-4FB3-B490-66622F2618D6}">
      <dgm:prSet/>
      <dgm:spPr/>
      <dgm:t>
        <a:bodyPr/>
        <a:lstStyle/>
        <a:p>
          <a:endParaRPr lang="en-US"/>
        </a:p>
      </dgm:t>
    </dgm:pt>
    <dgm:pt modelId="{E1C003D0-181A-465B-AA92-B9E0AF4D340A}">
      <dgm:prSet/>
      <dgm:spPr/>
      <dgm:t>
        <a:bodyPr/>
        <a:lstStyle/>
        <a:p>
          <a:r>
            <a:rPr lang="en-US"/>
            <a:t>Filtered out rows missing valid coordinates:</a:t>
          </a:r>
        </a:p>
      </dgm:t>
    </dgm:pt>
    <dgm:pt modelId="{10D9B7EA-58A0-4714-8FEA-569BA48022A6}" type="parTrans" cxnId="{BBA99AB4-223F-45F8-913F-C9C609D20737}">
      <dgm:prSet/>
      <dgm:spPr/>
      <dgm:t>
        <a:bodyPr/>
        <a:lstStyle/>
        <a:p>
          <a:endParaRPr lang="en-US"/>
        </a:p>
      </dgm:t>
    </dgm:pt>
    <dgm:pt modelId="{FBF28438-7B14-4FD8-A0C5-66CB3FBAB05A}" type="sibTrans" cxnId="{BBA99AB4-223F-45F8-913F-C9C609D20737}">
      <dgm:prSet/>
      <dgm:spPr/>
      <dgm:t>
        <a:bodyPr/>
        <a:lstStyle/>
        <a:p>
          <a:endParaRPr lang="en-US"/>
        </a:p>
      </dgm:t>
    </dgm:pt>
    <dgm:pt modelId="{13D9E7F0-84D3-4FF9-B891-49EADF5C15FB}">
      <dgm:prSet/>
      <dgm:spPr/>
      <dgm:t>
        <a:bodyPr/>
        <a:lstStyle/>
        <a:p>
          <a:r>
            <a:rPr lang="en-US"/>
            <a:t>3. Derived Lists</a:t>
          </a:r>
        </a:p>
      </dgm:t>
    </dgm:pt>
    <dgm:pt modelId="{894F3BF9-30DC-4873-B1A7-EBC65EB7B39D}" type="parTrans" cxnId="{2F917E16-6197-4EA4-8054-665636CE49CF}">
      <dgm:prSet/>
      <dgm:spPr/>
      <dgm:t>
        <a:bodyPr/>
        <a:lstStyle/>
        <a:p>
          <a:endParaRPr lang="en-US"/>
        </a:p>
      </dgm:t>
    </dgm:pt>
    <dgm:pt modelId="{64A7A79F-C4A4-45A1-902A-E3DA91269F1C}" type="sibTrans" cxnId="{2F917E16-6197-4EA4-8054-665636CE49CF}">
      <dgm:prSet/>
      <dgm:spPr/>
      <dgm:t>
        <a:bodyPr/>
        <a:lstStyle/>
        <a:p>
          <a:endParaRPr lang="en-US"/>
        </a:p>
      </dgm:t>
    </dgm:pt>
    <dgm:pt modelId="{B1BF4326-003F-41A8-8E48-A24DE7C6F45D}">
      <dgm:prSet/>
      <dgm:spPr/>
      <dgm:t>
        <a:bodyPr/>
        <a:lstStyle/>
        <a:p>
          <a:r>
            <a:rPr lang="en-US"/>
            <a:t>• Extracted unique airport types and continents</a:t>
          </a:r>
        </a:p>
      </dgm:t>
    </dgm:pt>
    <dgm:pt modelId="{39E6F4BF-62A8-4C69-8DA7-A67E8BE068D1}" type="parTrans" cxnId="{791C33D5-896A-4794-B92B-4AC0925C7613}">
      <dgm:prSet/>
      <dgm:spPr/>
      <dgm:t>
        <a:bodyPr/>
        <a:lstStyle/>
        <a:p>
          <a:endParaRPr lang="en-US"/>
        </a:p>
      </dgm:t>
    </dgm:pt>
    <dgm:pt modelId="{EB7BE9C1-D45B-43D1-8CC2-15EA4FD36EED}" type="sibTrans" cxnId="{791C33D5-896A-4794-B92B-4AC0925C7613}">
      <dgm:prSet/>
      <dgm:spPr/>
      <dgm:t>
        <a:bodyPr/>
        <a:lstStyle/>
        <a:p>
          <a:endParaRPr lang="en-US"/>
        </a:p>
      </dgm:t>
    </dgm:pt>
    <dgm:pt modelId="{9C8858A6-CE3D-40B0-BB81-ACB042583371}">
      <dgm:prSet/>
      <dgm:spPr/>
      <dgm:t>
        <a:bodyPr/>
        <a:lstStyle/>
        <a:p>
          <a:r>
            <a:rPr lang="en-US"/>
            <a:t>4. Color Scales</a:t>
          </a:r>
        </a:p>
      </dgm:t>
    </dgm:pt>
    <dgm:pt modelId="{96425D36-A161-4693-A6DD-94B4602EA5A6}" type="parTrans" cxnId="{2B589BC3-739A-44C7-BE67-454B2525FC8A}">
      <dgm:prSet/>
      <dgm:spPr/>
      <dgm:t>
        <a:bodyPr/>
        <a:lstStyle/>
        <a:p>
          <a:endParaRPr lang="en-US"/>
        </a:p>
      </dgm:t>
    </dgm:pt>
    <dgm:pt modelId="{839AB68B-87F7-4FE4-B6A0-BC3F2779EFF3}" type="sibTrans" cxnId="{2B589BC3-739A-44C7-BE67-454B2525FC8A}">
      <dgm:prSet/>
      <dgm:spPr/>
      <dgm:t>
        <a:bodyPr/>
        <a:lstStyle/>
        <a:p>
          <a:endParaRPr lang="en-US"/>
        </a:p>
      </dgm:t>
    </dgm:pt>
    <dgm:pt modelId="{515F25AB-B234-4092-9813-D1D8E8F5E708}">
      <dgm:prSet/>
      <dgm:spPr/>
      <dgm:t>
        <a:bodyPr/>
        <a:lstStyle/>
        <a:p>
          <a:r>
            <a:rPr lang="en-US"/>
            <a:t>categoryColor = d3.scaleOrdinal(categories, d3.schemeCategory10)</a:t>
          </a:r>
        </a:p>
      </dgm:t>
    </dgm:pt>
    <dgm:pt modelId="{91EBEC89-E024-46B5-BE6F-0625975BFC85}" type="parTrans" cxnId="{6393F91F-1324-4E0D-964D-A50F63FD830E}">
      <dgm:prSet/>
      <dgm:spPr/>
      <dgm:t>
        <a:bodyPr/>
        <a:lstStyle/>
        <a:p>
          <a:endParaRPr lang="en-US"/>
        </a:p>
      </dgm:t>
    </dgm:pt>
    <dgm:pt modelId="{ABCD3EA8-17DD-4E25-B44F-B176CE2681B2}" type="sibTrans" cxnId="{6393F91F-1324-4E0D-964D-A50F63FD830E}">
      <dgm:prSet/>
      <dgm:spPr/>
      <dgm:t>
        <a:bodyPr/>
        <a:lstStyle/>
        <a:p>
          <a:endParaRPr lang="en-US"/>
        </a:p>
      </dgm:t>
    </dgm:pt>
    <dgm:pt modelId="{7C7E68CE-38E3-4B68-A4B6-3884E959F44E}">
      <dgm:prSet/>
      <dgm:spPr/>
      <dgm:t>
        <a:bodyPr/>
        <a:lstStyle/>
        <a:p>
          <a:r>
            <a:rPr lang="en-US"/>
            <a:t>regionColor   = d3.scaleOrdinal(regions,    d3.schemeCategory10)</a:t>
          </a:r>
        </a:p>
      </dgm:t>
    </dgm:pt>
    <dgm:pt modelId="{55D3DB74-B112-4901-8D73-50B529A9E687}" type="parTrans" cxnId="{C6AEAE4C-55B9-4DAF-8EE5-3DCB5F7DD683}">
      <dgm:prSet/>
      <dgm:spPr/>
      <dgm:t>
        <a:bodyPr/>
        <a:lstStyle/>
        <a:p>
          <a:endParaRPr lang="en-US"/>
        </a:p>
      </dgm:t>
    </dgm:pt>
    <dgm:pt modelId="{6B170CE8-090A-4F47-A0A7-F901ABDDF022}" type="sibTrans" cxnId="{C6AEAE4C-55B9-4DAF-8EE5-3DCB5F7DD683}">
      <dgm:prSet/>
      <dgm:spPr/>
      <dgm:t>
        <a:bodyPr/>
        <a:lstStyle/>
        <a:p>
          <a:endParaRPr lang="en-US"/>
        </a:p>
      </dgm:t>
    </dgm:pt>
    <dgm:pt modelId="{E3B38E7A-50F1-274C-BDE8-1050C2178645}" type="pres">
      <dgm:prSet presAssocID="{8DCF28C8-A28D-49BC-BE71-FBC99848D689}" presName="Name0" presStyleCnt="0">
        <dgm:presLayoutVars>
          <dgm:dir/>
          <dgm:resizeHandles val="exact"/>
        </dgm:presLayoutVars>
      </dgm:prSet>
      <dgm:spPr/>
    </dgm:pt>
    <dgm:pt modelId="{63D51E31-32EA-BE49-AE00-EF73B487DD75}" type="pres">
      <dgm:prSet presAssocID="{1D7C0A32-76AA-4413-A391-EE029CBC08DA}" presName="node" presStyleLbl="node1" presStyleIdx="0" presStyleCnt="12">
        <dgm:presLayoutVars>
          <dgm:bulletEnabled val="1"/>
        </dgm:presLayoutVars>
      </dgm:prSet>
      <dgm:spPr/>
    </dgm:pt>
    <dgm:pt modelId="{DC31408A-92FE-204E-8C77-CBBA6EA6493A}" type="pres">
      <dgm:prSet presAssocID="{193DBA64-9E5A-46A2-8507-AD893B7FCFCA}" presName="sibTrans" presStyleLbl="sibTrans1D1" presStyleIdx="0" presStyleCnt="11"/>
      <dgm:spPr/>
    </dgm:pt>
    <dgm:pt modelId="{FF975A9F-5C0A-0A49-9713-5727315627BC}" type="pres">
      <dgm:prSet presAssocID="{193DBA64-9E5A-46A2-8507-AD893B7FCFCA}" presName="connectorText" presStyleLbl="sibTrans1D1" presStyleIdx="0" presStyleCnt="11"/>
      <dgm:spPr/>
    </dgm:pt>
    <dgm:pt modelId="{F763320D-9E6E-DD4F-9E36-6676F3D6580B}" type="pres">
      <dgm:prSet presAssocID="{84C79E53-7EB2-4DDC-9936-6649F29493D6}" presName="node" presStyleLbl="node1" presStyleIdx="1" presStyleCnt="12">
        <dgm:presLayoutVars>
          <dgm:bulletEnabled val="1"/>
        </dgm:presLayoutVars>
      </dgm:prSet>
      <dgm:spPr/>
    </dgm:pt>
    <dgm:pt modelId="{F55C3B42-86AE-2D42-BCB7-D07535503EDC}" type="pres">
      <dgm:prSet presAssocID="{E76C75CF-37A7-4AB5-8397-8CB74CB7D753}" presName="sibTrans" presStyleLbl="sibTrans1D1" presStyleIdx="1" presStyleCnt="11"/>
      <dgm:spPr/>
    </dgm:pt>
    <dgm:pt modelId="{065AA111-7CC5-1441-8B02-4A54A01B2325}" type="pres">
      <dgm:prSet presAssocID="{E76C75CF-37A7-4AB5-8397-8CB74CB7D753}" presName="connectorText" presStyleLbl="sibTrans1D1" presStyleIdx="1" presStyleCnt="11"/>
      <dgm:spPr/>
    </dgm:pt>
    <dgm:pt modelId="{C7B22B55-5183-9549-A7C8-F72931561CAA}" type="pres">
      <dgm:prSet presAssocID="{B2C18C52-CEF8-4EE0-870B-C9E10A836AAD}" presName="node" presStyleLbl="node1" presStyleIdx="2" presStyleCnt="12">
        <dgm:presLayoutVars>
          <dgm:bulletEnabled val="1"/>
        </dgm:presLayoutVars>
      </dgm:prSet>
      <dgm:spPr/>
    </dgm:pt>
    <dgm:pt modelId="{DB2CD822-97B8-2145-ACCD-8BC66C32C644}" type="pres">
      <dgm:prSet presAssocID="{63BB0167-5FA0-4C79-8D5C-9E98ACD4A441}" presName="sibTrans" presStyleLbl="sibTrans1D1" presStyleIdx="2" presStyleCnt="11"/>
      <dgm:spPr/>
    </dgm:pt>
    <dgm:pt modelId="{1F402F95-AFB4-724D-A5C4-6396EFE79461}" type="pres">
      <dgm:prSet presAssocID="{63BB0167-5FA0-4C79-8D5C-9E98ACD4A441}" presName="connectorText" presStyleLbl="sibTrans1D1" presStyleIdx="2" presStyleCnt="11"/>
      <dgm:spPr/>
    </dgm:pt>
    <dgm:pt modelId="{C1E4C5ED-534D-144A-98C1-420B41973E9F}" type="pres">
      <dgm:prSet presAssocID="{C1306BED-06CC-4BB2-9E44-FD4CDAC9213C}" presName="node" presStyleLbl="node1" presStyleIdx="3" presStyleCnt="12">
        <dgm:presLayoutVars>
          <dgm:bulletEnabled val="1"/>
        </dgm:presLayoutVars>
      </dgm:prSet>
      <dgm:spPr/>
    </dgm:pt>
    <dgm:pt modelId="{E86A553A-590A-3644-9A09-139A6E5F1FB5}" type="pres">
      <dgm:prSet presAssocID="{39C6D0A4-F3D5-4D3C-BCCE-A4A5B505D693}" presName="sibTrans" presStyleLbl="sibTrans1D1" presStyleIdx="3" presStyleCnt="11"/>
      <dgm:spPr/>
    </dgm:pt>
    <dgm:pt modelId="{0713BCBF-4307-BC44-9BF2-1549AA7DA680}" type="pres">
      <dgm:prSet presAssocID="{39C6D0A4-F3D5-4D3C-BCCE-A4A5B505D693}" presName="connectorText" presStyleLbl="sibTrans1D1" presStyleIdx="3" presStyleCnt="11"/>
      <dgm:spPr/>
    </dgm:pt>
    <dgm:pt modelId="{F3AD45A2-6D82-874F-B8EF-6A90EE5DCA20}" type="pres">
      <dgm:prSet presAssocID="{C1F89072-BD80-4416-BAB3-27F0069F4E0D}" presName="node" presStyleLbl="node1" presStyleIdx="4" presStyleCnt="12">
        <dgm:presLayoutVars>
          <dgm:bulletEnabled val="1"/>
        </dgm:presLayoutVars>
      </dgm:prSet>
      <dgm:spPr/>
    </dgm:pt>
    <dgm:pt modelId="{1DB52FAE-B12F-AE43-B70A-5D3DF00F25F4}" type="pres">
      <dgm:prSet presAssocID="{1CB9B985-8056-4EB6-B7CB-699544BA8D4C}" presName="sibTrans" presStyleLbl="sibTrans1D1" presStyleIdx="4" presStyleCnt="11"/>
      <dgm:spPr/>
    </dgm:pt>
    <dgm:pt modelId="{ED0870B2-3F91-964B-82C6-E1521A5DD127}" type="pres">
      <dgm:prSet presAssocID="{1CB9B985-8056-4EB6-B7CB-699544BA8D4C}" presName="connectorText" presStyleLbl="sibTrans1D1" presStyleIdx="4" presStyleCnt="11"/>
      <dgm:spPr/>
    </dgm:pt>
    <dgm:pt modelId="{D1FAFD75-E6BD-4C49-8A99-A474B7C75158}" type="pres">
      <dgm:prSet presAssocID="{BDB062F2-3E18-4AC5-B5F2-6F82C0B116BA}" presName="node" presStyleLbl="node1" presStyleIdx="5" presStyleCnt="12">
        <dgm:presLayoutVars>
          <dgm:bulletEnabled val="1"/>
        </dgm:presLayoutVars>
      </dgm:prSet>
      <dgm:spPr/>
    </dgm:pt>
    <dgm:pt modelId="{7EB2EC38-3669-324D-986D-4FCE0BB6176B}" type="pres">
      <dgm:prSet presAssocID="{EE416C2C-1B94-4972-8137-563AEA02B1E3}" presName="sibTrans" presStyleLbl="sibTrans1D1" presStyleIdx="5" presStyleCnt="11"/>
      <dgm:spPr/>
    </dgm:pt>
    <dgm:pt modelId="{630A59F8-E78B-8748-BF45-85EFA8F4BA73}" type="pres">
      <dgm:prSet presAssocID="{EE416C2C-1B94-4972-8137-563AEA02B1E3}" presName="connectorText" presStyleLbl="sibTrans1D1" presStyleIdx="5" presStyleCnt="11"/>
      <dgm:spPr/>
    </dgm:pt>
    <dgm:pt modelId="{A8775588-9321-AD48-9D77-24288BEE16BF}" type="pres">
      <dgm:prSet presAssocID="{E1C003D0-181A-465B-AA92-B9E0AF4D340A}" presName="node" presStyleLbl="node1" presStyleIdx="6" presStyleCnt="12">
        <dgm:presLayoutVars>
          <dgm:bulletEnabled val="1"/>
        </dgm:presLayoutVars>
      </dgm:prSet>
      <dgm:spPr/>
    </dgm:pt>
    <dgm:pt modelId="{9EC31C03-6842-B049-BCA2-C1FFC35FD8C1}" type="pres">
      <dgm:prSet presAssocID="{FBF28438-7B14-4FD8-A0C5-66CB3FBAB05A}" presName="sibTrans" presStyleLbl="sibTrans1D1" presStyleIdx="6" presStyleCnt="11"/>
      <dgm:spPr/>
    </dgm:pt>
    <dgm:pt modelId="{7D5DB843-B642-0B4E-8A58-8848A4305B98}" type="pres">
      <dgm:prSet presAssocID="{FBF28438-7B14-4FD8-A0C5-66CB3FBAB05A}" presName="connectorText" presStyleLbl="sibTrans1D1" presStyleIdx="6" presStyleCnt="11"/>
      <dgm:spPr/>
    </dgm:pt>
    <dgm:pt modelId="{E694357A-0054-7F48-B6FB-2B02EBD73FA9}" type="pres">
      <dgm:prSet presAssocID="{13D9E7F0-84D3-4FF9-B891-49EADF5C15FB}" presName="node" presStyleLbl="node1" presStyleIdx="7" presStyleCnt="12">
        <dgm:presLayoutVars>
          <dgm:bulletEnabled val="1"/>
        </dgm:presLayoutVars>
      </dgm:prSet>
      <dgm:spPr/>
    </dgm:pt>
    <dgm:pt modelId="{8548F382-E8D0-5647-B3B9-2175136BD1A0}" type="pres">
      <dgm:prSet presAssocID="{64A7A79F-C4A4-45A1-902A-E3DA91269F1C}" presName="sibTrans" presStyleLbl="sibTrans1D1" presStyleIdx="7" presStyleCnt="11"/>
      <dgm:spPr/>
    </dgm:pt>
    <dgm:pt modelId="{114E23FB-6EFC-7B4F-85A1-E68FCBD88124}" type="pres">
      <dgm:prSet presAssocID="{64A7A79F-C4A4-45A1-902A-E3DA91269F1C}" presName="connectorText" presStyleLbl="sibTrans1D1" presStyleIdx="7" presStyleCnt="11"/>
      <dgm:spPr/>
    </dgm:pt>
    <dgm:pt modelId="{894645FA-5D86-094F-8370-F7F9EC472750}" type="pres">
      <dgm:prSet presAssocID="{B1BF4326-003F-41A8-8E48-A24DE7C6F45D}" presName="node" presStyleLbl="node1" presStyleIdx="8" presStyleCnt="12">
        <dgm:presLayoutVars>
          <dgm:bulletEnabled val="1"/>
        </dgm:presLayoutVars>
      </dgm:prSet>
      <dgm:spPr/>
    </dgm:pt>
    <dgm:pt modelId="{12091AB7-4A11-794C-BB9E-E5708E41A52A}" type="pres">
      <dgm:prSet presAssocID="{EB7BE9C1-D45B-43D1-8CC2-15EA4FD36EED}" presName="sibTrans" presStyleLbl="sibTrans1D1" presStyleIdx="8" presStyleCnt="11"/>
      <dgm:spPr/>
    </dgm:pt>
    <dgm:pt modelId="{0D77D78C-28B2-E84D-ADDC-F7E30C01EB94}" type="pres">
      <dgm:prSet presAssocID="{EB7BE9C1-D45B-43D1-8CC2-15EA4FD36EED}" presName="connectorText" presStyleLbl="sibTrans1D1" presStyleIdx="8" presStyleCnt="11"/>
      <dgm:spPr/>
    </dgm:pt>
    <dgm:pt modelId="{F01A5281-8BF5-0846-A0B1-BC9507F0E5F6}" type="pres">
      <dgm:prSet presAssocID="{9C8858A6-CE3D-40B0-BB81-ACB042583371}" presName="node" presStyleLbl="node1" presStyleIdx="9" presStyleCnt="12">
        <dgm:presLayoutVars>
          <dgm:bulletEnabled val="1"/>
        </dgm:presLayoutVars>
      </dgm:prSet>
      <dgm:spPr/>
    </dgm:pt>
    <dgm:pt modelId="{01827029-C80C-EB41-95BE-DCF28FCA56DB}" type="pres">
      <dgm:prSet presAssocID="{839AB68B-87F7-4FE4-B6A0-BC3F2779EFF3}" presName="sibTrans" presStyleLbl="sibTrans1D1" presStyleIdx="9" presStyleCnt="11"/>
      <dgm:spPr/>
    </dgm:pt>
    <dgm:pt modelId="{0504B76D-2785-4741-8490-65AAF0A9EABE}" type="pres">
      <dgm:prSet presAssocID="{839AB68B-87F7-4FE4-B6A0-BC3F2779EFF3}" presName="connectorText" presStyleLbl="sibTrans1D1" presStyleIdx="9" presStyleCnt="11"/>
      <dgm:spPr/>
    </dgm:pt>
    <dgm:pt modelId="{3ECE0C62-1A06-9043-B2EA-631B8DC3CE7A}" type="pres">
      <dgm:prSet presAssocID="{515F25AB-B234-4092-9813-D1D8E8F5E708}" presName="node" presStyleLbl="node1" presStyleIdx="10" presStyleCnt="12">
        <dgm:presLayoutVars>
          <dgm:bulletEnabled val="1"/>
        </dgm:presLayoutVars>
      </dgm:prSet>
      <dgm:spPr/>
    </dgm:pt>
    <dgm:pt modelId="{584D925C-491A-C74D-A3DD-9948BB51AA25}" type="pres">
      <dgm:prSet presAssocID="{ABCD3EA8-17DD-4E25-B44F-B176CE2681B2}" presName="sibTrans" presStyleLbl="sibTrans1D1" presStyleIdx="10" presStyleCnt="11"/>
      <dgm:spPr/>
    </dgm:pt>
    <dgm:pt modelId="{788ACF81-7518-234D-BF2F-E1537487879A}" type="pres">
      <dgm:prSet presAssocID="{ABCD3EA8-17DD-4E25-B44F-B176CE2681B2}" presName="connectorText" presStyleLbl="sibTrans1D1" presStyleIdx="10" presStyleCnt="11"/>
      <dgm:spPr/>
    </dgm:pt>
    <dgm:pt modelId="{3CCB2492-CE46-904D-8075-893455F3A193}" type="pres">
      <dgm:prSet presAssocID="{7C7E68CE-38E3-4B68-A4B6-3884E959F44E}" presName="node" presStyleLbl="node1" presStyleIdx="11" presStyleCnt="12">
        <dgm:presLayoutVars>
          <dgm:bulletEnabled val="1"/>
        </dgm:presLayoutVars>
      </dgm:prSet>
      <dgm:spPr/>
    </dgm:pt>
  </dgm:ptLst>
  <dgm:cxnLst>
    <dgm:cxn modelId="{95EAD200-5529-7547-869A-EBFC81DE0BB2}" type="presOf" srcId="{64A7A79F-C4A4-45A1-902A-E3DA91269F1C}" destId="{114E23FB-6EFC-7B4F-85A1-E68FCBD88124}" srcOrd="1" destOrd="0" presId="urn:microsoft.com/office/officeart/2016/7/layout/RepeatingBendingProcessNew"/>
    <dgm:cxn modelId="{DD279003-6177-F64C-8DDD-7C7B1F2B7C7F}" type="presOf" srcId="{FBF28438-7B14-4FD8-A0C5-66CB3FBAB05A}" destId="{7D5DB843-B642-0B4E-8A58-8848A4305B98}" srcOrd="1" destOrd="0" presId="urn:microsoft.com/office/officeart/2016/7/layout/RepeatingBendingProcessNew"/>
    <dgm:cxn modelId="{2D3E2C04-0909-E94B-B150-E40583A75C25}" type="presOf" srcId="{64A7A79F-C4A4-45A1-902A-E3DA91269F1C}" destId="{8548F382-E8D0-5647-B3B9-2175136BD1A0}" srcOrd="0" destOrd="0" presId="urn:microsoft.com/office/officeart/2016/7/layout/RepeatingBendingProcessNew"/>
    <dgm:cxn modelId="{36DF3906-4EA6-004A-9F6F-4586E046B0FE}" type="presOf" srcId="{839AB68B-87F7-4FE4-B6A0-BC3F2779EFF3}" destId="{01827029-C80C-EB41-95BE-DCF28FCA56DB}" srcOrd="0" destOrd="0" presId="urn:microsoft.com/office/officeart/2016/7/layout/RepeatingBendingProcessNew"/>
    <dgm:cxn modelId="{CEAD910C-D018-F446-A397-B81048C0A04F}" type="presOf" srcId="{84C79E53-7EB2-4DDC-9936-6649F29493D6}" destId="{F763320D-9E6E-DD4F-9E36-6676F3D6580B}" srcOrd="0" destOrd="0" presId="urn:microsoft.com/office/officeart/2016/7/layout/RepeatingBendingProcessNew"/>
    <dgm:cxn modelId="{2F917E16-6197-4EA4-8054-665636CE49CF}" srcId="{8DCF28C8-A28D-49BC-BE71-FBC99848D689}" destId="{13D9E7F0-84D3-4FF9-B891-49EADF5C15FB}" srcOrd="7" destOrd="0" parTransId="{894F3BF9-30DC-4873-B1A7-EBC65EB7B39D}" sibTransId="{64A7A79F-C4A4-45A1-902A-E3DA91269F1C}"/>
    <dgm:cxn modelId="{66E9E91D-5ED4-5C43-8901-ED07BB98B044}" type="presOf" srcId="{515F25AB-B234-4092-9813-D1D8E8F5E708}" destId="{3ECE0C62-1A06-9043-B2EA-631B8DC3CE7A}" srcOrd="0" destOrd="0" presId="urn:microsoft.com/office/officeart/2016/7/layout/RepeatingBendingProcessNew"/>
    <dgm:cxn modelId="{7024D81F-A5FD-E74C-84D7-C3819EB772EE}" type="presOf" srcId="{ABCD3EA8-17DD-4E25-B44F-B176CE2681B2}" destId="{788ACF81-7518-234D-BF2F-E1537487879A}" srcOrd="1" destOrd="0" presId="urn:microsoft.com/office/officeart/2016/7/layout/RepeatingBendingProcessNew"/>
    <dgm:cxn modelId="{6393F91F-1324-4E0D-964D-A50F63FD830E}" srcId="{8DCF28C8-A28D-49BC-BE71-FBC99848D689}" destId="{515F25AB-B234-4092-9813-D1D8E8F5E708}" srcOrd="10" destOrd="0" parTransId="{91EBEC89-E024-46B5-BE6F-0625975BFC85}" sibTransId="{ABCD3EA8-17DD-4E25-B44F-B176CE2681B2}"/>
    <dgm:cxn modelId="{65F15C22-9F42-AD42-91C3-BD79918C4EBF}" type="presOf" srcId="{BDB062F2-3E18-4AC5-B5F2-6F82C0B116BA}" destId="{D1FAFD75-E6BD-4C49-8A99-A474B7C75158}" srcOrd="0" destOrd="0" presId="urn:microsoft.com/office/officeart/2016/7/layout/RepeatingBendingProcessNew"/>
    <dgm:cxn modelId="{53EBF925-D9D7-D24B-BA53-E22356C2EF0E}" type="presOf" srcId="{39C6D0A4-F3D5-4D3C-BCCE-A4A5B505D693}" destId="{0713BCBF-4307-BC44-9BF2-1549AA7DA680}" srcOrd="1" destOrd="0" presId="urn:microsoft.com/office/officeart/2016/7/layout/RepeatingBendingProcessNew"/>
    <dgm:cxn modelId="{AD48582D-886E-D740-9029-D008D8F5D6A6}" type="presOf" srcId="{63BB0167-5FA0-4C79-8D5C-9E98ACD4A441}" destId="{DB2CD822-97B8-2145-ACCD-8BC66C32C644}" srcOrd="0" destOrd="0" presId="urn:microsoft.com/office/officeart/2016/7/layout/RepeatingBendingProcessNew"/>
    <dgm:cxn modelId="{FFCC9738-BEA6-9C4C-9925-BDEACD43FA8C}" type="presOf" srcId="{839AB68B-87F7-4FE4-B6A0-BC3F2779EFF3}" destId="{0504B76D-2785-4741-8490-65AAF0A9EABE}" srcOrd="1" destOrd="0" presId="urn:microsoft.com/office/officeart/2016/7/layout/RepeatingBendingProcessNew"/>
    <dgm:cxn modelId="{BA65DF40-7EC1-45EC-8201-54952CBE3290}" srcId="{8DCF28C8-A28D-49BC-BE71-FBC99848D689}" destId="{C1306BED-06CC-4BB2-9E44-FD4CDAC9213C}" srcOrd="3" destOrd="0" parTransId="{991D9002-571D-4B8D-B07E-5D72A92EB1A7}" sibTransId="{39C6D0A4-F3D5-4D3C-BCCE-A4A5B505D693}"/>
    <dgm:cxn modelId="{C6AEAE4C-55B9-4DAF-8EE5-3DCB5F7DD683}" srcId="{8DCF28C8-A28D-49BC-BE71-FBC99848D689}" destId="{7C7E68CE-38E3-4B68-A4B6-3884E959F44E}" srcOrd="11" destOrd="0" parTransId="{55D3DB74-B112-4901-8D73-50B529A9E687}" sibTransId="{6B170CE8-090A-4F47-A0A7-F901ABDDF022}"/>
    <dgm:cxn modelId="{FAE38452-56D4-2343-A0B7-3BA3B5E06A6C}" type="presOf" srcId="{ABCD3EA8-17DD-4E25-B44F-B176CE2681B2}" destId="{584D925C-491A-C74D-A3DD-9948BB51AA25}" srcOrd="0" destOrd="0" presId="urn:microsoft.com/office/officeart/2016/7/layout/RepeatingBendingProcessNew"/>
    <dgm:cxn modelId="{91462A55-0B74-2C49-B5FA-67C58E70B929}" type="presOf" srcId="{13D9E7F0-84D3-4FF9-B891-49EADF5C15FB}" destId="{E694357A-0054-7F48-B6FB-2B02EBD73FA9}" srcOrd="0" destOrd="0" presId="urn:microsoft.com/office/officeart/2016/7/layout/RepeatingBendingProcessNew"/>
    <dgm:cxn modelId="{4E967656-2AA6-DA4A-B437-0763271E2441}" type="presOf" srcId="{E76C75CF-37A7-4AB5-8397-8CB74CB7D753}" destId="{F55C3B42-86AE-2D42-BCB7-D07535503EDC}" srcOrd="0" destOrd="0" presId="urn:microsoft.com/office/officeart/2016/7/layout/RepeatingBendingProcessNew"/>
    <dgm:cxn modelId="{06A6CB5F-683F-43C5-B885-FC0C62E4895A}" srcId="{8DCF28C8-A28D-49BC-BE71-FBC99848D689}" destId="{B2C18C52-CEF8-4EE0-870B-C9E10A836AAD}" srcOrd="2" destOrd="0" parTransId="{B4CDE100-F460-4074-BFE2-17DA4647B758}" sibTransId="{63BB0167-5FA0-4C79-8D5C-9E98ACD4A441}"/>
    <dgm:cxn modelId="{0E1FEC60-77DA-D746-8180-FFB4E904ED85}" type="presOf" srcId="{1CB9B985-8056-4EB6-B7CB-699544BA8D4C}" destId="{ED0870B2-3F91-964B-82C6-E1521A5DD127}" srcOrd="1" destOrd="0" presId="urn:microsoft.com/office/officeart/2016/7/layout/RepeatingBendingProcessNew"/>
    <dgm:cxn modelId="{6153B664-680A-4FB3-B490-66622F2618D6}" srcId="{8DCF28C8-A28D-49BC-BE71-FBC99848D689}" destId="{BDB062F2-3E18-4AC5-B5F2-6F82C0B116BA}" srcOrd="5" destOrd="0" parTransId="{CE951AFA-E792-4D0A-9B84-95F980A5F5F3}" sibTransId="{EE416C2C-1B94-4972-8137-563AEA02B1E3}"/>
    <dgm:cxn modelId="{183E7D66-DCE5-9C4A-9744-9323E7839830}" type="presOf" srcId="{C1306BED-06CC-4BB2-9E44-FD4CDAC9213C}" destId="{C1E4C5ED-534D-144A-98C1-420B41973E9F}" srcOrd="0" destOrd="0" presId="urn:microsoft.com/office/officeart/2016/7/layout/RepeatingBendingProcessNew"/>
    <dgm:cxn modelId="{1177DC68-01D8-C642-833E-D045632FE229}" type="presOf" srcId="{39C6D0A4-F3D5-4D3C-BCCE-A4A5B505D693}" destId="{E86A553A-590A-3644-9A09-139A6E5F1FB5}" srcOrd="0" destOrd="0" presId="urn:microsoft.com/office/officeart/2016/7/layout/RepeatingBendingProcessNew"/>
    <dgm:cxn modelId="{88474869-A3AA-43F6-96C7-5F0880F7B5F2}" srcId="{8DCF28C8-A28D-49BC-BE71-FBC99848D689}" destId="{C1F89072-BD80-4416-BAB3-27F0069F4E0D}" srcOrd="4" destOrd="0" parTransId="{73DE4D24-2910-4DD8-BD60-733575ABD0DC}" sibTransId="{1CB9B985-8056-4EB6-B7CB-699544BA8D4C}"/>
    <dgm:cxn modelId="{DB72A86A-517B-8A41-B5A7-40868FC00C6D}" type="presOf" srcId="{8DCF28C8-A28D-49BC-BE71-FBC99848D689}" destId="{E3B38E7A-50F1-274C-BDE8-1050C2178645}" srcOrd="0" destOrd="0" presId="urn:microsoft.com/office/officeart/2016/7/layout/RepeatingBendingProcessNew"/>
    <dgm:cxn modelId="{5CED276D-9C14-7141-8A1C-7171E0796285}" type="presOf" srcId="{193DBA64-9E5A-46A2-8507-AD893B7FCFCA}" destId="{DC31408A-92FE-204E-8C77-CBBA6EA6493A}" srcOrd="0" destOrd="0" presId="urn:microsoft.com/office/officeart/2016/7/layout/RepeatingBendingProcessNew"/>
    <dgm:cxn modelId="{0E351B77-62DB-4AD1-9EA4-3457F4D6105E}" srcId="{8DCF28C8-A28D-49BC-BE71-FBC99848D689}" destId="{84C79E53-7EB2-4DDC-9936-6649F29493D6}" srcOrd="1" destOrd="0" parTransId="{34CC3B4B-7F29-4387-9572-E9F9CBF7BE03}" sibTransId="{E76C75CF-37A7-4AB5-8397-8CB74CB7D753}"/>
    <dgm:cxn modelId="{EBBCBC7B-0286-784A-828B-AABDD6EF3FE5}" type="presOf" srcId="{E1C003D0-181A-465B-AA92-B9E0AF4D340A}" destId="{A8775588-9321-AD48-9D77-24288BEE16BF}" srcOrd="0" destOrd="0" presId="urn:microsoft.com/office/officeart/2016/7/layout/RepeatingBendingProcessNew"/>
    <dgm:cxn modelId="{38BE667C-6195-394F-9CB7-7678B95023EF}" type="presOf" srcId="{1D7C0A32-76AA-4413-A391-EE029CBC08DA}" destId="{63D51E31-32EA-BE49-AE00-EF73B487DD75}" srcOrd="0" destOrd="0" presId="urn:microsoft.com/office/officeart/2016/7/layout/RepeatingBendingProcessNew"/>
    <dgm:cxn modelId="{7C6B2180-E8B4-144F-AE0F-221C75B9C0FD}" type="presOf" srcId="{1CB9B985-8056-4EB6-B7CB-699544BA8D4C}" destId="{1DB52FAE-B12F-AE43-B70A-5D3DF00F25F4}" srcOrd="0" destOrd="0" presId="urn:microsoft.com/office/officeart/2016/7/layout/RepeatingBendingProcessNew"/>
    <dgm:cxn modelId="{ABC09493-8E51-E343-BBF4-F459724A037B}" type="presOf" srcId="{FBF28438-7B14-4FD8-A0C5-66CB3FBAB05A}" destId="{9EC31C03-6842-B049-BCA2-C1FFC35FD8C1}" srcOrd="0" destOrd="0" presId="urn:microsoft.com/office/officeart/2016/7/layout/RepeatingBendingProcessNew"/>
    <dgm:cxn modelId="{3C133195-E5F9-C640-A5A2-0AF12C0C1125}" type="presOf" srcId="{E76C75CF-37A7-4AB5-8397-8CB74CB7D753}" destId="{065AA111-7CC5-1441-8B02-4A54A01B2325}" srcOrd="1" destOrd="0" presId="urn:microsoft.com/office/officeart/2016/7/layout/RepeatingBendingProcessNew"/>
    <dgm:cxn modelId="{C4324D9E-874B-BD44-BBB3-31B614D448F1}" type="presOf" srcId="{9C8858A6-CE3D-40B0-BB81-ACB042583371}" destId="{F01A5281-8BF5-0846-A0B1-BC9507F0E5F6}" srcOrd="0" destOrd="0" presId="urn:microsoft.com/office/officeart/2016/7/layout/RepeatingBendingProcessNew"/>
    <dgm:cxn modelId="{301654AC-5AFA-6840-AB16-E828E4A1E374}" type="presOf" srcId="{7C7E68CE-38E3-4B68-A4B6-3884E959F44E}" destId="{3CCB2492-CE46-904D-8075-893455F3A193}" srcOrd="0" destOrd="0" presId="urn:microsoft.com/office/officeart/2016/7/layout/RepeatingBendingProcessNew"/>
    <dgm:cxn modelId="{BBA99AB4-223F-45F8-913F-C9C609D20737}" srcId="{8DCF28C8-A28D-49BC-BE71-FBC99848D689}" destId="{E1C003D0-181A-465B-AA92-B9E0AF4D340A}" srcOrd="6" destOrd="0" parTransId="{10D9B7EA-58A0-4714-8FEA-569BA48022A6}" sibTransId="{FBF28438-7B14-4FD8-A0C5-66CB3FBAB05A}"/>
    <dgm:cxn modelId="{2D677DB9-5EE0-1B46-BF22-9DE73F2355CB}" type="presOf" srcId="{B2C18C52-CEF8-4EE0-870B-C9E10A836AAD}" destId="{C7B22B55-5183-9549-A7C8-F72931561CAA}" srcOrd="0" destOrd="0" presId="urn:microsoft.com/office/officeart/2016/7/layout/RepeatingBendingProcessNew"/>
    <dgm:cxn modelId="{72195BC1-78FF-D149-8535-0C3C05E3D63D}" type="presOf" srcId="{EE416C2C-1B94-4972-8137-563AEA02B1E3}" destId="{630A59F8-E78B-8748-BF45-85EFA8F4BA73}" srcOrd="1" destOrd="0" presId="urn:microsoft.com/office/officeart/2016/7/layout/RepeatingBendingProcessNew"/>
    <dgm:cxn modelId="{2B589BC3-739A-44C7-BE67-454B2525FC8A}" srcId="{8DCF28C8-A28D-49BC-BE71-FBC99848D689}" destId="{9C8858A6-CE3D-40B0-BB81-ACB042583371}" srcOrd="9" destOrd="0" parTransId="{96425D36-A161-4693-A6DD-94B4602EA5A6}" sibTransId="{839AB68B-87F7-4FE4-B6A0-BC3F2779EFF3}"/>
    <dgm:cxn modelId="{1E7B4BD0-83B6-2C47-87AA-A855D9567B78}" type="presOf" srcId="{EB7BE9C1-D45B-43D1-8CC2-15EA4FD36EED}" destId="{12091AB7-4A11-794C-BB9E-E5708E41A52A}" srcOrd="0" destOrd="0" presId="urn:microsoft.com/office/officeart/2016/7/layout/RepeatingBendingProcessNew"/>
    <dgm:cxn modelId="{9B3ADCD3-F65E-460B-AEC6-C4726049F920}" srcId="{8DCF28C8-A28D-49BC-BE71-FBC99848D689}" destId="{1D7C0A32-76AA-4413-A391-EE029CBC08DA}" srcOrd="0" destOrd="0" parTransId="{86FF560E-E9E4-4433-93B7-143AEB4B6EFF}" sibTransId="{193DBA64-9E5A-46A2-8507-AD893B7FCFCA}"/>
    <dgm:cxn modelId="{791C33D5-896A-4794-B92B-4AC0925C7613}" srcId="{8DCF28C8-A28D-49BC-BE71-FBC99848D689}" destId="{B1BF4326-003F-41A8-8E48-A24DE7C6F45D}" srcOrd="8" destOrd="0" parTransId="{39E6F4BF-62A8-4C69-8DA7-A67E8BE068D1}" sibTransId="{EB7BE9C1-D45B-43D1-8CC2-15EA4FD36EED}"/>
    <dgm:cxn modelId="{568488E1-145B-C24D-9CF5-D2DF2A605C56}" type="presOf" srcId="{EB7BE9C1-D45B-43D1-8CC2-15EA4FD36EED}" destId="{0D77D78C-28B2-E84D-ADDC-F7E30C01EB94}" srcOrd="1" destOrd="0" presId="urn:microsoft.com/office/officeart/2016/7/layout/RepeatingBendingProcessNew"/>
    <dgm:cxn modelId="{59C005ED-79BA-3544-9092-91DEC04C0AD7}" type="presOf" srcId="{193DBA64-9E5A-46A2-8507-AD893B7FCFCA}" destId="{FF975A9F-5C0A-0A49-9713-5727315627BC}" srcOrd="1" destOrd="0" presId="urn:microsoft.com/office/officeart/2016/7/layout/RepeatingBendingProcessNew"/>
    <dgm:cxn modelId="{862D82ED-62E6-4049-8404-80DDD28B8086}" type="presOf" srcId="{63BB0167-5FA0-4C79-8D5C-9E98ACD4A441}" destId="{1F402F95-AFB4-724D-A5C4-6396EFE79461}" srcOrd="1" destOrd="0" presId="urn:microsoft.com/office/officeart/2016/7/layout/RepeatingBendingProcessNew"/>
    <dgm:cxn modelId="{ECB7B5F2-0361-7B4A-A0D1-3405F0DF8E3E}" type="presOf" srcId="{C1F89072-BD80-4416-BAB3-27F0069F4E0D}" destId="{F3AD45A2-6D82-874F-B8EF-6A90EE5DCA20}" srcOrd="0" destOrd="0" presId="urn:microsoft.com/office/officeart/2016/7/layout/RepeatingBendingProcessNew"/>
    <dgm:cxn modelId="{6E0460F4-F965-7D4D-AAFA-FB54BA9DECA9}" type="presOf" srcId="{B1BF4326-003F-41A8-8E48-A24DE7C6F45D}" destId="{894645FA-5D86-094F-8370-F7F9EC472750}" srcOrd="0" destOrd="0" presId="urn:microsoft.com/office/officeart/2016/7/layout/RepeatingBendingProcessNew"/>
    <dgm:cxn modelId="{E7AACFFC-745D-FB4D-BA29-1ED2A9B11531}" type="presOf" srcId="{EE416C2C-1B94-4972-8137-563AEA02B1E3}" destId="{7EB2EC38-3669-324D-986D-4FCE0BB6176B}" srcOrd="0" destOrd="0" presId="urn:microsoft.com/office/officeart/2016/7/layout/RepeatingBendingProcessNew"/>
    <dgm:cxn modelId="{3A9552D5-0BD1-E54A-B71C-7C1AA77151A1}" type="presParOf" srcId="{E3B38E7A-50F1-274C-BDE8-1050C2178645}" destId="{63D51E31-32EA-BE49-AE00-EF73B487DD75}" srcOrd="0" destOrd="0" presId="urn:microsoft.com/office/officeart/2016/7/layout/RepeatingBendingProcessNew"/>
    <dgm:cxn modelId="{0117B70C-4305-7941-A53E-D12A5BF6D1A3}" type="presParOf" srcId="{E3B38E7A-50F1-274C-BDE8-1050C2178645}" destId="{DC31408A-92FE-204E-8C77-CBBA6EA6493A}" srcOrd="1" destOrd="0" presId="urn:microsoft.com/office/officeart/2016/7/layout/RepeatingBendingProcessNew"/>
    <dgm:cxn modelId="{C3D0E42C-AACD-B34E-BDE7-9CFDAF5600F8}" type="presParOf" srcId="{DC31408A-92FE-204E-8C77-CBBA6EA6493A}" destId="{FF975A9F-5C0A-0A49-9713-5727315627BC}" srcOrd="0" destOrd="0" presId="urn:microsoft.com/office/officeart/2016/7/layout/RepeatingBendingProcessNew"/>
    <dgm:cxn modelId="{BD402AAB-8B4F-3A4B-9FFE-132971FA9593}" type="presParOf" srcId="{E3B38E7A-50F1-274C-BDE8-1050C2178645}" destId="{F763320D-9E6E-DD4F-9E36-6676F3D6580B}" srcOrd="2" destOrd="0" presId="urn:microsoft.com/office/officeart/2016/7/layout/RepeatingBendingProcessNew"/>
    <dgm:cxn modelId="{6AB54613-5E24-F440-A974-A1C9679A02F6}" type="presParOf" srcId="{E3B38E7A-50F1-274C-BDE8-1050C2178645}" destId="{F55C3B42-86AE-2D42-BCB7-D07535503EDC}" srcOrd="3" destOrd="0" presId="urn:microsoft.com/office/officeart/2016/7/layout/RepeatingBendingProcessNew"/>
    <dgm:cxn modelId="{6EC29AA8-67D3-164F-B9FE-47A4B609C272}" type="presParOf" srcId="{F55C3B42-86AE-2D42-BCB7-D07535503EDC}" destId="{065AA111-7CC5-1441-8B02-4A54A01B2325}" srcOrd="0" destOrd="0" presId="urn:microsoft.com/office/officeart/2016/7/layout/RepeatingBendingProcessNew"/>
    <dgm:cxn modelId="{C9B8C26C-B43A-5444-A25D-67AF816CB4AE}" type="presParOf" srcId="{E3B38E7A-50F1-274C-BDE8-1050C2178645}" destId="{C7B22B55-5183-9549-A7C8-F72931561CAA}" srcOrd="4" destOrd="0" presId="urn:microsoft.com/office/officeart/2016/7/layout/RepeatingBendingProcessNew"/>
    <dgm:cxn modelId="{4C655E63-49CD-6F46-A67A-ACF31BF469F2}" type="presParOf" srcId="{E3B38E7A-50F1-274C-BDE8-1050C2178645}" destId="{DB2CD822-97B8-2145-ACCD-8BC66C32C644}" srcOrd="5" destOrd="0" presId="urn:microsoft.com/office/officeart/2016/7/layout/RepeatingBendingProcessNew"/>
    <dgm:cxn modelId="{E9D9130C-59EA-4F49-877D-B3AE407539E8}" type="presParOf" srcId="{DB2CD822-97B8-2145-ACCD-8BC66C32C644}" destId="{1F402F95-AFB4-724D-A5C4-6396EFE79461}" srcOrd="0" destOrd="0" presId="urn:microsoft.com/office/officeart/2016/7/layout/RepeatingBendingProcessNew"/>
    <dgm:cxn modelId="{279C4091-E301-A34C-A57D-C02518218C2F}" type="presParOf" srcId="{E3B38E7A-50F1-274C-BDE8-1050C2178645}" destId="{C1E4C5ED-534D-144A-98C1-420B41973E9F}" srcOrd="6" destOrd="0" presId="urn:microsoft.com/office/officeart/2016/7/layout/RepeatingBendingProcessNew"/>
    <dgm:cxn modelId="{B8171416-CC1F-4B40-92E7-D16B5B749767}" type="presParOf" srcId="{E3B38E7A-50F1-274C-BDE8-1050C2178645}" destId="{E86A553A-590A-3644-9A09-139A6E5F1FB5}" srcOrd="7" destOrd="0" presId="urn:microsoft.com/office/officeart/2016/7/layout/RepeatingBendingProcessNew"/>
    <dgm:cxn modelId="{692AB153-9DF6-F64B-A839-5C5FF0D9FB0D}" type="presParOf" srcId="{E86A553A-590A-3644-9A09-139A6E5F1FB5}" destId="{0713BCBF-4307-BC44-9BF2-1549AA7DA680}" srcOrd="0" destOrd="0" presId="urn:microsoft.com/office/officeart/2016/7/layout/RepeatingBendingProcessNew"/>
    <dgm:cxn modelId="{7EEB6A57-BF72-4041-A074-34F918E6A98C}" type="presParOf" srcId="{E3B38E7A-50F1-274C-BDE8-1050C2178645}" destId="{F3AD45A2-6D82-874F-B8EF-6A90EE5DCA20}" srcOrd="8" destOrd="0" presId="urn:microsoft.com/office/officeart/2016/7/layout/RepeatingBendingProcessNew"/>
    <dgm:cxn modelId="{84A64AE9-B54B-064A-AF5C-E5937634903E}" type="presParOf" srcId="{E3B38E7A-50F1-274C-BDE8-1050C2178645}" destId="{1DB52FAE-B12F-AE43-B70A-5D3DF00F25F4}" srcOrd="9" destOrd="0" presId="urn:microsoft.com/office/officeart/2016/7/layout/RepeatingBendingProcessNew"/>
    <dgm:cxn modelId="{6BFEF8DD-665C-804C-8880-8195DAD852A6}" type="presParOf" srcId="{1DB52FAE-B12F-AE43-B70A-5D3DF00F25F4}" destId="{ED0870B2-3F91-964B-82C6-E1521A5DD127}" srcOrd="0" destOrd="0" presId="urn:microsoft.com/office/officeart/2016/7/layout/RepeatingBendingProcessNew"/>
    <dgm:cxn modelId="{984E5737-743A-3C42-AD0E-D3169B2097CA}" type="presParOf" srcId="{E3B38E7A-50F1-274C-BDE8-1050C2178645}" destId="{D1FAFD75-E6BD-4C49-8A99-A474B7C75158}" srcOrd="10" destOrd="0" presId="urn:microsoft.com/office/officeart/2016/7/layout/RepeatingBendingProcessNew"/>
    <dgm:cxn modelId="{97E8855E-6580-A443-9666-00C35941609D}" type="presParOf" srcId="{E3B38E7A-50F1-274C-BDE8-1050C2178645}" destId="{7EB2EC38-3669-324D-986D-4FCE0BB6176B}" srcOrd="11" destOrd="0" presId="urn:microsoft.com/office/officeart/2016/7/layout/RepeatingBendingProcessNew"/>
    <dgm:cxn modelId="{A40E5B56-D554-6542-BFC5-DC5262DDBA5A}" type="presParOf" srcId="{7EB2EC38-3669-324D-986D-4FCE0BB6176B}" destId="{630A59F8-E78B-8748-BF45-85EFA8F4BA73}" srcOrd="0" destOrd="0" presId="urn:microsoft.com/office/officeart/2016/7/layout/RepeatingBendingProcessNew"/>
    <dgm:cxn modelId="{67947090-D849-F74F-8973-1E9B4B42832C}" type="presParOf" srcId="{E3B38E7A-50F1-274C-BDE8-1050C2178645}" destId="{A8775588-9321-AD48-9D77-24288BEE16BF}" srcOrd="12" destOrd="0" presId="urn:microsoft.com/office/officeart/2016/7/layout/RepeatingBendingProcessNew"/>
    <dgm:cxn modelId="{1E956203-CE81-1848-BE74-A3A3B556D691}" type="presParOf" srcId="{E3B38E7A-50F1-274C-BDE8-1050C2178645}" destId="{9EC31C03-6842-B049-BCA2-C1FFC35FD8C1}" srcOrd="13" destOrd="0" presId="urn:microsoft.com/office/officeart/2016/7/layout/RepeatingBendingProcessNew"/>
    <dgm:cxn modelId="{C7268C26-C752-B54E-8C83-E7489DBC808B}" type="presParOf" srcId="{9EC31C03-6842-B049-BCA2-C1FFC35FD8C1}" destId="{7D5DB843-B642-0B4E-8A58-8848A4305B98}" srcOrd="0" destOrd="0" presId="urn:microsoft.com/office/officeart/2016/7/layout/RepeatingBendingProcessNew"/>
    <dgm:cxn modelId="{C543CA55-FB72-CB48-818C-7FE270A692A1}" type="presParOf" srcId="{E3B38E7A-50F1-274C-BDE8-1050C2178645}" destId="{E694357A-0054-7F48-B6FB-2B02EBD73FA9}" srcOrd="14" destOrd="0" presId="urn:microsoft.com/office/officeart/2016/7/layout/RepeatingBendingProcessNew"/>
    <dgm:cxn modelId="{AA7240B2-B5F2-5644-A59B-883A8FC1EC5B}" type="presParOf" srcId="{E3B38E7A-50F1-274C-BDE8-1050C2178645}" destId="{8548F382-E8D0-5647-B3B9-2175136BD1A0}" srcOrd="15" destOrd="0" presId="urn:microsoft.com/office/officeart/2016/7/layout/RepeatingBendingProcessNew"/>
    <dgm:cxn modelId="{7FEC9ADC-9B6B-764E-B218-6EF4960147A2}" type="presParOf" srcId="{8548F382-E8D0-5647-B3B9-2175136BD1A0}" destId="{114E23FB-6EFC-7B4F-85A1-E68FCBD88124}" srcOrd="0" destOrd="0" presId="urn:microsoft.com/office/officeart/2016/7/layout/RepeatingBendingProcessNew"/>
    <dgm:cxn modelId="{CDC7274A-8899-FD4A-84D3-83DB8CA3AD7A}" type="presParOf" srcId="{E3B38E7A-50F1-274C-BDE8-1050C2178645}" destId="{894645FA-5D86-094F-8370-F7F9EC472750}" srcOrd="16" destOrd="0" presId="urn:microsoft.com/office/officeart/2016/7/layout/RepeatingBendingProcessNew"/>
    <dgm:cxn modelId="{3610D730-BE9C-CD49-A132-BFDF1E61D7A0}" type="presParOf" srcId="{E3B38E7A-50F1-274C-BDE8-1050C2178645}" destId="{12091AB7-4A11-794C-BB9E-E5708E41A52A}" srcOrd="17" destOrd="0" presId="urn:microsoft.com/office/officeart/2016/7/layout/RepeatingBendingProcessNew"/>
    <dgm:cxn modelId="{168E94D0-3A30-8F41-BB40-099CB4FE6DE3}" type="presParOf" srcId="{12091AB7-4A11-794C-BB9E-E5708E41A52A}" destId="{0D77D78C-28B2-E84D-ADDC-F7E30C01EB94}" srcOrd="0" destOrd="0" presId="urn:microsoft.com/office/officeart/2016/7/layout/RepeatingBendingProcessNew"/>
    <dgm:cxn modelId="{08274F57-1E0F-AC4C-BE78-42B542A5A3D6}" type="presParOf" srcId="{E3B38E7A-50F1-274C-BDE8-1050C2178645}" destId="{F01A5281-8BF5-0846-A0B1-BC9507F0E5F6}" srcOrd="18" destOrd="0" presId="urn:microsoft.com/office/officeart/2016/7/layout/RepeatingBendingProcessNew"/>
    <dgm:cxn modelId="{F07BCE49-F689-A349-9F19-50DCBDABC440}" type="presParOf" srcId="{E3B38E7A-50F1-274C-BDE8-1050C2178645}" destId="{01827029-C80C-EB41-95BE-DCF28FCA56DB}" srcOrd="19" destOrd="0" presId="urn:microsoft.com/office/officeart/2016/7/layout/RepeatingBendingProcessNew"/>
    <dgm:cxn modelId="{41BC56C2-54E7-F443-B09D-CAF7B5097793}" type="presParOf" srcId="{01827029-C80C-EB41-95BE-DCF28FCA56DB}" destId="{0504B76D-2785-4741-8490-65AAF0A9EABE}" srcOrd="0" destOrd="0" presId="urn:microsoft.com/office/officeart/2016/7/layout/RepeatingBendingProcessNew"/>
    <dgm:cxn modelId="{09FA8217-E364-1E47-9926-57B7D4D66A63}" type="presParOf" srcId="{E3B38E7A-50F1-274C-BDE8-1050C2178645}" destId="{3ECE0C62-1A06-9043-B2EA-631B8DC3CE7A}" srcOrd="20" destOrd="0" presId="urn:microsoft.com/office/officeart/2016/7/layout/RepeatingBendingProcessNew"/>
    <dgm:cxn modelId="{B2C9916B-C2D3-3C4A-9238-651950DC5B7E}" type="presParOf" srcId="{E3B38E7A-50F1-274C-BDE8-1050C2178645}" destId="{584D925C-491A-C74D-A3DD-9948BB51AA25}" srcOrd="21" destOrd="0" presId="urn:microsoft.com/office/officeart/2016/7/layout/RepeatingBendingProcessNew"/>
    <dgm:cxn modelId="{D7F97015-D002-9144-AB20-0ACA70BF499D}" type="presParOf" srcId="{584D925C-491A-C74D-A3DD-9948BB51AA25}" destId="{788ACF81-7518-234D-BF2F-E1537487879A}" srcOrd="0" destOrd="0" presId="urn:microsoft.com/office/officeart/2016/7/layout/RepeatingBendingProcessNew"/>
    <dgm:cxn modelId="{9754513B-79AE-2948-8CAD-B09F37144985}" type="presParOf" srcId="{E3B38E7A-50F1-274C-BDE8-1050C2178645}" destId="{3CCB2492-CE46-904D-8075-893455F3A193}" srcOrd="2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237A4E-82C7-4D7A-B6CB-AE29A130433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3_2" csCatId="accent3" phldr="1"/>
      <dgm:spPr/>
      <dgm:t>
        <a:bodyPr/>
        <a:lstStyle/>
        <a:p>
          <a:endParaRPr lang="en-US"/>
        </a:p>
      </dgm:t>
    </dgm:pt>
    <dgm:pt modelId="{58D61ADD-33AC-43ED-A61B-F44FD44744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1. Initialization</a:t>
          </a:r>
        </a:p>
      </dgm:t>
    </dgm:pt>
    <dgm:pt modelId="{6E9B6AE1-EF88-44E9-B54F-5373FE97D424}" type="parTrans" cxnId="{FB99154E-610D-4AE1-8311-4DD6B5208372}">
      <dgm:prSet/>
      <dgm:spPr/>
      <dgm:t>
        <a:bodyPr/>
        <a:lstStyle/>
        <a:p>
          <a:endParaRPr lang="en-US"/>
        </a:p>
      </dgm:t>
    </dgm:pt>
    <dgm:pt modelId="{AAA0676F-BF62-4FD3-AD6C-0355690AB0A4}" type="sibTrans" cxnId="{FB99154E-610D-4AE1-8311-4DD6B5208372}">
      <dgm:prSet/>
      <dgm:spPr/>
      <dgm:t>
        <a:bodyPr/>
        <a:lstStyle/>
        <a:p>
          <a:endParaRPr lang="en-US"/>
        </a:p>
      </dgm:t>
    </dgm:pt>
    <dgm:pt modelId="{FC00CD04-D53C-4E4A-B61A-9B229EBB43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2. Marker Layer</a:t>
          </a:r>
        </a:p>
      </dgm:t>
    </dgm:pt>
    <dgm:pt modelId="{CDDD2131-6EDB-4FAD-8219-F7A0493DCE48}" type="parTrans" cxnId="{205CB507-5403-457E-88E1-48F0F9E0B43F}">
      <dgm:prSet/>
      <dgm:spPr/>
      <dgm:t>
        <a:bodyPr/>
        <a:lstStyle/>
        <a:p>
          <a:endParaRPr lang="en-US"/>
        </a:p>
      </dgm:t>
    </dgm:pt>
    <dgm:pt modelId="{1F96CB40-5EF4-4BA3-B53C-68988BB355AC}" type="sibTrans" cxnId="{205CB507-5403-457E-88E1-48F0F9E0B43F}">
      <dgm:prSet/>
      <dgm:spPr/>
      <dgm:t>
        <a:bodyPr/>
        <a:lstStyle/>
        <a:p>
          <a:endParaRPr lang="en-US"/>
        </a:p>
      </dgm:t>
    </dgm:pt>
    <dgm:pt modelId="{BD111879-ACD3-4A52-AF8E-58C0A0710E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3. Plotting Airports</a:t>
          </a:r>
        </a:p>
      </dgm:t>
    </dgm:pt>
    <dgm:pt modelId="{0BBDBC8E-78CC-4C16-BC71-DDC2C250D439}" type="parTrans" cxnId="{24AE7139-9D71-440A-A941-544DDB7297EF}">
      <dgm:prSet/>
      <dgm:spPr/>
      <dgm:t>
        <a:bodyPr/>
        <a:lstStyle/>
        <a:p>
          <a:endParaRPr lang="en-US"/>
        </a:p>
      </dgm:t>
    </dgm:pt>
    <dgm:pt modelId="{7A0FB8C8-7D4D-4649-8C45-9EBBF689CF6B}" type="sibTrans" cxnId="{24AE7139-9D71-440A-A941-544DDB7297EF}">
      <dgm:prSet/>
      <dgm:spPr/>
      <dgm:t>
        <a:bodyPr/>
        <a:lstStyle/>
        <a:p>
          <a:endParaRPr lang="en-US"/>
        </a:p>
      </dgm:t>
    </dgm:pt>
    <dgm:pt modelId="{41A8B9E6-D3EF-4124-8B7B-8D44AFF465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4. Auto‐Zoom</a:t>
          </a:r>
        </a:p>
      </dgm:t>
    </dgm:pt>
    <dgm:pt modelId="{F56E2DEF-25FC-4FCB-BF46-94B1197A985E}" type="parTrans" cxnId="{D9B35911-E232-4EC3-87CC-CD141DAADC8F}">
      <dgm:prSet/>
      <dgm:spPr/>
      <dgm:t>
        <a:bodyPr/>
        <a:lstStyle/>
        <a:p>
          <a:endParaRPr lang="en-US"/>
        </a:p>
      </dgm:t>
    </dgm:pt>
    <dgm:pt modelId="{9067D0E1-140E-48F0-8FB1-760778872D3F}" type="sibTrans" cxnId="{D9B35911-E232-4EC3-87CC-CD141DAADC8F}">
      <dgm:prSet/>
      <dgm:spPr/>
      <dgm:t>
        <a:bodyPr/>
        <a:lstStyle/>
        <a:p>
          <a:endParaRPr lang="en-US"/>
        </a:p>
      </dgm:t>
    </dgm:pt>
    <dgm:pt modelId="{380A2CAC-C58C-4EB3-8C41-FA24C6C4B00B}" type="pres">
      <dgm:prSet presAssocID="{D2237A4E-82C7-4D7A-B6CB-AE29A130433F}" presName="root" presStyleCnt="0">
        <dgm:presLayoutVars>
          <dgm:dir/>
          <dgm:resizeHandles val="exact"/>
        </dgm:presLayoutVars>
      </dgm:prSet>
      <dgm:spPr/>
    </dgm:pt>
    <dgm:pt modelId="{EBFFD0F3-1D37-4587-B0E6-5E5B208E26FE}" type="pres">
      <dgm:prSet presAssocID="{58D61ADD-33AC-43ED-A61B-F44FD44744E2}" presName="compNode" presStyleCnt="0"/>
      <dgm:spPr/>
    </dgm:pt>
    <dgm:pt modelId="{55B7C519-A96A-46E6-854F-104B0862DF11}" type="pres">
      <dgm:prSet presAssocID="{58D61ADD-33AC-43ED-A61B-F44FD44744E2}" presName="bgRect" presStyleLbl="bgShp" presStyleIdx="0" presStyleCnt="4"/>
      <dgm:spPr/>
    </dgm:pt>
    <dgm:pt modelId="{BC8E3805-8701-478E-A6D1-F186CEDCC223}" type="pres">
      <dgm:prSet presAssocID="{58D61ADD-33AC-43ED-A61B-F44FD44744E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AD63E05-99F0-46BA-B948-D0D3E11C54A7}" type="pres">
      <dgm:prSet presAssocID="{58D61ADD-33AC-43ED-A61B-F44FD44744E2}" presName="spaceRect" presStyleCnt="0"/>
      <dgm:spPr/>
    </dgm:pt>
    <dgm:pt modelId="{992EDB70-3CB3-4F63-A33C-000B1B1C550F}" type="pres">
      <dgm:prSet presAssocID="{58D61ADD-33AC-43ED-A61B-F44FD44744E2}" presName="parTx" presStyleLbl="revTx" presStyleIdx="0" presStyleCnt="4">
        <dgm:presLayoutVars>
          <dgm:chMax val="0"/>
          <dgm:chPref val="0"/>
        </dgm:presLayoutVars>
      </dgm:prSet>
      <dgm:spPr/>
    </dgm:pt>
    <dgm:pt modelId="{94594DDD-66C4-431F-9FFD-9665025D8B0F}" type="pres">
      <dgm:prSet presAssocID="{AAA0676F-BF62-4FD3-AD6C-0355690AB0A4}" presName="sibTrans" presStyleCnt="0"/>
      <dgm:spPr/>
    </dgm:pt>
    <dgm:pt modelId="{A81CBBA7-6A4D-4275-9357-B802AB5339F2}" type="pres">
      <dgm:prSet presAssocID="{FC00CD04-D53C-4E4A-B61A-9B229EBB4340}" presName="compNode" presStyleCnt="0"/>
      <dgm:spPr/>
    </dgm:pt>
    <dgm:pt modelId="{FFA471D7-976A-4FF6-B10D-3332C7587F1C}" type="pres">
      <dgm:prSet presAssocID="{FC00CD04-D53C-4E4A-B61A-9B229EBB4340}" presName="bgRect" presStyleLbl="bgShp" presStyleIdx="1" presStyleCnt="4"/>
      <dgm:spPr/>
    </dgm:pt>
    <dgm:pt modelId="{F4219242-E98F-4675-8392-7D3AA28C984F}" type="pres">
      <dgm:prSet presAssocID="{FC00CD04-D53C-4E4A-B61A-9B229EBB434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e Arrow: Straight"/>
        </a:ext>
      </dgm:extLst>
    </dgm:pt>
    <dgm:pt modelId="{57C1ADEC-57D9-4815-B8B3-4B794BB28798}" type="pres">
      <dgm:prSet presAssocID="{FC00CD04-D53C-4E4A-B61A-9B229EBB4340}" presName="spaceRect" presStyleCnt="0"/>
      <dgm:spPr/>
    </dgm:pt>
    <dgm:pt modelId="{1C354CF9-23F3-4113-B6F6-7981E083B210}" type="pres">
      <dgm:prSet presAssocID="{FC00CD04-D53C-4E4A-B61A-9B229EBB4340}" presName="parTx" presStyleLbl="revTx" presStyleIdx="1" presStyleCnt="4">
        <dgm:presLayoutVars>
          <dgm:chMax val="0"/>
          <dgm:chPref val="0"/>
        </dgm:presLayoutVars>
      </dgm:prSet>
      <dgm:spPr/>
    </dgm:pt>
    <dgm:pt modelId="{73CB6466-29F4-415E-87D7-5C2DE70634CD}" type="pres">
      <dgm:prSet presAssocID="{1F96CB40-5EF4-4BA3-B53C-68988BB355AC}" presName="sibTrans" presStyleCnt="0"/>
      <dgm:spPr/>
    </dgm:pt>
    <dgm:pt modelId="{D5A74296-D7CE-412B-8802-BB967A134CC4}" type="pres">
      <dgm:prSet presAssocID="{BD111879-ACD3-4A52-AF8E-58C0A0710ECB}" presName="compNode" presStyleCnt="0"/>
      <dgm:spPr/>
    </dgm:pt>
    <dgm:pt modelId="{A8AB451C-848A-4D56-9D7C-F1387E3EC725}" type="pres">
      <dgm:prSet presAssocID="{BD111879-ACD3-4A52-AF8E-58C0A0710ECB}" presName="bgRect" presStyleLbl="bgShp" presStyleIdx="2" presStyleCnt="4"/>
      <dgm:spPr/>
    </dgm:pt>
    <dgm:pt modelId="{5A154A32-EC3E-4A8A-9932-5A8BDCE3A81C}" type="pres">
      <dgm:prSet presAssocID="{BD111879-ACD3-4A52-AF8E-58C0A0710EC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8013B073-CC42-4A1B-86AD-FB98AB8ACB27}" type="pres">
      <dgm:prSet presAssocID="{BD111879-ACD3-4A52-AF8E-58C0A0710ECB}" presName="spaceRect" presStyleCnt="0"/>
      <dgm:spPr/>
    </dgm:pt>
    <dgm:pt modelId="{0C98B49E-AFFD-44BF-8199-D140686D0FF2}" type="pres">
      <dgm:prSet presAssocID="{BD111879-ACD3-4A52-AF8E-58C0A0710ECB}" presName="parTx" presStyleLbl="revTx" presStyleIdx="2" presStyleCnt="4">
        <dgm:presLayoutVars>
          <dgm:chMax val="0"/>
          <dgm:chPref val="0"/>
        </dgm:presLayoutVars>
      </dgm:prSet>
      <dgm:spPr/>
    </dgm:pt>
    <dgm:pt modelId="{3CC2B616-61B8-4346-9E74-02D886BCE017}" type="pres">
      <dgm:prSet presAssocID="{7A0FB8C8-7D4D-4649-8C45-9EBBF689CF6B}" presName="sibTrans" presStyleCnt="0"/>
      <dgm:spPr/>
    </dgm:pt>
    <dgm:pt modelId="{C8C99F3D-411B-4395-BAE6-8DACC806661D}" type="pres">
      <dgm:prSet presAssocID="{41A8B9E6-D3EF-4124-8B7B-8D44AFF465B1}" presName="compNode" presStyleCnt="0"/>
      <dgm:spPr/>
    </dgm:pt>
    <dgm:pt modelId="{78D789EC-E9CC-4F41-9154-4B74E243CA3F}" type="pres">
      <dgm:prSet presAssocID="{41A8B9E6-D3EF-4124-8B7B-8D44AFF465B1}" presName="bgRect" presStyleLbl="bgShp" presStyleIdx="3" presStyleCnt="4"/>
      <dgm:spPr/>
    </dgm:pt>
    <dgm:pt modelId="{D42410DA-F34D-4095-AF7A-F5C1F2EB54DA}" type="pres">
      <dgm:prSet presAssocID="{41A8B9E6-D3EF-4124-8B7B-8D44AFF465B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oom In"/>
        </a:ext>
      </dgm:extLst>
    </dgm:pt>
    <dgm:pt modelId="{64E68ACE-7F72-4265-AA5B-FFEB3F59A232}" type="pres">
      <dgm:prSet presAssocID="{41A8B9E6-D3EF-4124-8B7B-8D44AFF465B1}" presName="spaceRect" presStyleCnt="0"/>
      <dgm:spPr/>
    </dgm:pt>
    <dgm:pt modelId="{C3BB35E6-E796-4744-979C-D0881D3B0CAC}" type="pres">
      <dgm:prSet presAssocID="{41A8B9E6-D3EF-4124-8B7B-8D44AFF465B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378F106-AFA6-9D4C-8481-6780B8FF6DE7}" type="presOf" srcId="{D2237A4E-82C7-4D7A-B6CB-AE29A130433F}" destId="{380A2CAC-C58C-4EB3-8C41-FA24C6C4B00B}" srcOrd="0" destOrd="0" presId="urn:microsoft.com/office/officeart/2018/2/layout/IconVerticalSolidList"/>
    <dgm:cxn modelId="{205CB507-5403-457E-88E1-48F0F9E0B43F}" srcId="{D2237A4E-82C7-4D7A-B6CB-AE29A130433F}" destId="{FC00CD04-D53C-4E4A-B61A-9B229EBB4340}" srcOrd="1" destOrd="0" parTransId="{CDDD2131-6EDB-4FAD-8219-F7A0493DCE48}" sibTransId="{1F96CB40-5EF4-4BA3-B53C-68988BB355AC}"/>
    <dgm:cxn modelId="{D9B35911-E232-4EC3-87CC-CD141DAADC8F}" srcId="{D2237A4E-82C7-4D7A-B6CB-AE29A130433F}" destId="{41A8B9E6-D3EF-4124-8B7B-8D44AFF465B1}" srcOrd="3" destOrd="0" parTransId="{F56E2DEF-25FC-4FCB-BF46-94B1197A985E}" sibTransId="{9067D0E1-140E-48F0-8FB1-760778872D3F}"/>
    <dgm:cxn modelId="{1CC11313-C236-8E4E-9417-07A52ED1C63F}" type="presOf" srcId="{58D61ADD-33AC-43ED-A61B-F44FD44744E2}" destId="{992EDB70-3CB3-4F63-A33C-000B1B1C550F}" srcOrd="0" destOrd="0" presId="urn:microsoft.com/office/officeart/2018/2/layout/IconVerticalSolidList"/>
    <dgm:cxn modelId="{24AE7139-9D71-440A-A941-544DDB7297EF}" srcId="{D2237A4E-82C7-4D7A-B6CB-AE29A130433F}" destId="{BD111879-ACD3-4A52-AF8E-58C0A0710ECB}" srcOrd="2" destOrd="0" parTransId="{0BBDBC8E-78CC-4C16-BC71-DDC2C250D439}" sibTransId="{7A0FB8C8-7D4D-4649-8C45-9EBBF689CF6B}"/>
    <dgm:cxn modelId="{BE58B342-5547-1341-8087-46E8F2805B15}" type="presOf" srcId="{FC00CD04-D53C-4E4A-B61A-9B229EBB4340}" destId="{1C354CF9-23F3-4113-B6F6-7981E083B210}" srcOrd="0" destOrd="0" presId="urn:microsoft.com/office/officeart/2018/2/layout/IconVerticalSolidList"/>
    <dgm:cxn modelId="{56838C4B-47AE-6942-862A-A12E0D09B127}" type="presOf" srcId="{41A8B9E6-D3EF-4124-8B7B-8D44AFF465B1}" destId="{C3BB35E6-E796-4744-979C-D0881D3B0CAC}" srcOrd="0" destOrd="0" presId="urn:microsoft.com/office/officeart/2018/2/layout/IconVerticalSolidList"/>
    <dgm:cxn modelId="{FB99154E-610D-4AE1-8311-4DD6B5208372}" srcId="{D2237A4E-82C7-4D7A-B6CB-AE29A130433F}" destId="{58D61ADD-33AC-43ED-A61B-F44FD44744E2}" srcOrd="0" destOrd="0" parTransId="{6E9B6AE1-EF88-44E9-B54F-5373FE97D424}" sibTransId="{AAA0676F-BF62-4FD3-AD6C-0355690AB0A4}"/>
    <dgm:cxn modelId="{9597157E-9966-9143-A180-9E3273FBC5E7}" type="presOf" srcId="{BD111879-ACD3-4A52-AF8E-58C0A0710ECB}" destId="{0C98B49E-AFFD-44BF-8199-D140686D0FF2}" srcOrd="0" destOrd="0" presId="urn:microsoft.com/office/officeart/2018/2/layout/IconVerticalSolidList"/>
    <dgm:cxn modelId="{A38CAB21-3AC0-1740-A5B0-A7FDF9E96813}" type="presParOf" srcId="{380A2CAC-C58C-4EB3-8C41-FA24C6C4B00B}" destId="{EBFFD0F3-1D37-4587-B0E6-5E5B208E26FE}" srcOrd="0" destOrd="0" presId="urn:microsoft.com/office/officeart/2018/2/layout/IconVerticalSolidList"/>
    <dgm:cxn modelId="{69CF8560-3B1B-3E44-9EC9-A124561864EF}" type="presParOf" srcId="{EBFFD0F3-1D37-4587-B0E6-5E5B208E26FE}" destId="{55B7C519-A96A-46E6-854F-104B0862DF11}" srcOrd="0" destOrd="0" presId="urn:microsoft.com/office/officeart/2018/2/layout/IconVerticalSolidList"/>
    <dgm:cxn modelId="{21255DCD-0F10-9946-8E5F-4B8C9BF2D573}" type="presParOf" srcId="{EBFFD0F3-1D37-4587-B0E6-5E5B208E26FE}" destId="{BC8E3805-8701-478E-A6D1-F186CEDCC223}" srcOrd="1" destOrd="0" presId="urn:microsoft.com/office/officeart/2018/2/layout/IconVerticalSolidList"/>
    <dgm:cxn modelId="{14E27E80-C0BE-694E-837B-2C922147C74B}" type="presParOf" srcId="{EBFFD0F3-1D37-4587-B0E6-5E5B208E26FE}" destId="{CAD63E05-99F0-46BA-B948-D0D3E11C54A7}" srcOrd="2" destOrd="0" presId="urn:microsoft.com/office/officeart/2018/2/layout/IconVerticalSolidList"/>
    <dgm:cxn modelId="{C3F1104E-6079-1B40-BD5F-1A654F674B47}" type="presParOf" srcId="{EBFFD0F3-1D37-4587-B0E6-5E5B208E26FE}" destId="{992EDB70-3CB3-4F63-A33C-000B1B1C550F}" srcOrd="3" destOrd="0" presId="urn:microsoft.com/office/officeart/2018/2/layout/IconVerticalSolidList"/>
    <dgm:cxn modelId="{6B06131A-28DE-E640-A723-A02965DC7D3F}" type="presParOf" srcId="{380A2CAC-C58C-4EB3-8C41-FA24C6C4B00B}" destId="{94594DDD-66C4-431F-9FFD-9665025D8B0F}" srcOrd="1" destOrd="0" presId="urn:microsoft.com/office/officeart/2018/2/layout/IconVerticalSolidList"/>
    <dgm:cxn modelId="{8898CF29-B614-0842-820A-C5AA9E33F693}" type="presParOf" srcId="{380A2CAC-C58C-4EB3-8C41-FA24C6C4B00B}" destId="{A81CBBA7-6A4D-4275-9357-B802AB5339F2}" srcOrd="2" destOrd="0" presId="urn:microsoft.com/office/officeart/2018/2/layout/IconVerticalSolidList"/>
    <dgm:cxn modelId="{5F9C89CF-20E2-4A42-85D3-7558EE65BD32}" type="presParOf" srcId="{A81CBBA7-6A4D-4275-9357-B802AB5339F2}" destId="{FFA471D7-976A-4FF6-B10D-3332C7587F1C}" srcOrd="0" destOrd="0" presId="urn:microsoft.com/office/officeart/2018/2/layout/IconVerticalSolidList"/>
    <dgm:cxn modelId="{D2E0A5A9-3FCB-4F49-9F60-A8B2C943470F}" type="presParOf" srcId="{A81CBBA7-6A4D-4275-9357-B802AB5339F2}" destId="{F4219242-E98F-4675-8392-7D3AA28C984F}" srcOrd="1" destOrd="0" presId="urn:microsoft.com/office/officeart/2018/2/layout/IconVerticalSolidList"/>
    <dgm:cxn modelId="{84FA6CC6-20AA-2E44-9F05-3EF7766CD963}" type="presParOf" srcId="{A81CBBA7-6A4D-4275-9357-B802AB5339F2}" destId="{57C1ADEC-57D9-4815-B8B3-4B794BB28798}" srcOrd="2" destOrd="0" presId="urn:microsoft.com/office/officeart/2018/2/layout/IconVerticalSolidList"/>
    <dgm:cxn modelId="{BF7BC777-2418-5B47-A1EA-76AA3ED42F34}" type="presParOf" srcId="{A81CBBA7-6A4D-4275-9357-B802AB5339F2}" destId="{1C354CF9-23F3-4113-B6F6-7981E083B210}" srcOrd="3" destOrd="0" presId="urn:microsoft.com/office/officeart/2018/2/layout/IconVerticalSolidList"/>
    <dgm:cxn modelId="{1F640012-C611-CA4B-B609-24B731B68BA9}" type="presParOf" srcId="{380A2CAC-C58C-4EB3-8C41-FA24C6C4B00B}" destId="{73CB6466-29F4-415E-87D7-5C2DE70634CD}" srcOrd="3" destOrd="0" presId="urn:microsoft.com/office/officeart/2018/2/layout/IconVerticalSolidList"/>
    <dgm:cxn modelId="{EBDCC251-98A6-7A47-BF0B-5428D7E471B2}" type="presParOf" srcId="{380A2CAC-C58C-4EB3-8C41-FA24C6C4B00B}" destId="{D5A74296-D7CE-412B-8802-BB967A134CC4}" srcOrd="4" destOrd="0" presId="urn:microsoft.com/office/officeart/2018/2/layout/IconVerticalSolidList"/>
    <dgm:cxn modelId="{36C57E64-2CA2-7D43-BC35-FFB0A41D0F71}" type="presParOf" srcId="{D5A74296-D7CE-412B-8802-BB967A134CC4}" destId="{A8AB451C-848A-4D56-9D7C-F1387E3EC725}" srcOrd="0" destOrd="0" presId="urn:microsoft.com/office/officeart/2018/2/layout/IconVerticalSolidList"/>
    <dgm:cxn modelId="{42B66B92-6D18-9142-A07F-0456F3BFA740}" type="presParOf" srcId="{D5A74296-D7CE-412B-8802-BB967A134CC4}" destId="{5A154A32-EC3E-4A8A-9932-5A8BDCE3A81C}" srcOrd="1" destOrd="0" presId="urn:microsoft.com/office/officeart/2018/2/layout/IconVerticalSolidList"/>
    <dgm:cxn modelId="{AA8FD8AD-AE47-E841-B60D-3FB157611269}" type="presParOf" srcId="{D5A74296-D7CE-412B-8802-BB967A134CC4}" destId="{8013B073-CC42-4A1B-86AD-FB98AB8ACB27}" srcOrd="2" destOrd="0" presId="urn:microsoft.com/office/officeart/2018/2/layout/IconVerticalSolidList"/>
    <dgm:cxn modelId="{3973967E-98F3-194A-B641-4F38B48508BF}" type="presParOf" srcId="{D5A74296-D7CE-412B-8802-BB967A134CC4}" destId="{0C98B49E-AFFD-44BF-8199-D140686D0FF2}" srcOrd="3" destOrd="0" presId="urn:microsoft.com/office/officeart/2018/2/layout/IconVerticalSolidList"/>
    <dgm:cxn modelId="{C94D2764-E132-DE4F-A767-287D03D79FE3}" type="presParOf" srcId="{380A2CAC-C58C-4EB3-8C41-FA24C6C4B00B}" destId="{3CC2B616-61B8-4346-9E74-02D886BCE017}" srcOrd="5" destOrd="0" presId="urn:microsoft.com/office/officeart/2018/2/layout/IconVerticalSolidList"/>
    <dgm:cxn modelId="{DE7B7046-4414-7545-9BA8-08C6C25FE60C}" type="presParOf" srcId="{380A2CAC-C58C-4EB3-8C41-FA24C6C4B00B}" destId="{C8C99F3D-411B-4395-BAE6-8DACC806661D}" srcOrd="6" destOrd="0" presId="urn:microsoft.com/office/officeart/2018/2/layout/IconVerticalSolidList"/>
    <dgm:cxn modelId="{81FAE7A4-0AD9-0240-A17F-0561B7F496D5}" type="presParOf" srcId="{C8C99F3D-411B-4395-BAE6-8DACC806661D}" destId="{78D789EC-E9CC-4F41-9154-4B74E243CA3F}" srcOrd="0" destOrd="0" presId="urn:microsoft.com/office/officeart/2018/2/layout/IconVerticalSolidList"/>
    <dgm:cxn modelId="{3951C469-D41B-1545-9746-41D5C4C2F802}" type="presParOf" srcId="{C8C99F3D-411B-4395-BAE6-8DACC806661D}" destId="{D42410DA-F34D-4095-AF7A-F5C1F2EB54DA}" srcOrd="1" destOrd="0" presId="urn:microsoft.com/office/officeart/2018/2/layout/IconVerticalSolidList"/>
    <dgm:cxn modelId="{8FDF3694-62D2-5144-B32D-80D537A270EF}" type="presParOf" srcId="{C8C99F3D-411B-4395-BAE6-8DACC806661D}" destId="{64E68ACE-7F72-4265-AA5B-FFEB3F59A232}" srcOrd="2" destOrd="0" presId="urn:microsoft.com/office/officeart/2018/2/layout/IconVerticalSolidList"/>
    <dgm:cxn modelId="{7209AF24-0238-784D-BBCB-3B3C8CA4156F}" type="presParOf" srcId="{C8C99F3D-411B-4395-BAE6-8DACC806661D}" destId="{C3BB35E6-E796-4744-979C-D0881D3B0CA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F6368C8-F597-435B-81B0-034432A6D0E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7BB0C00-9FD3-424C-8AC9-95900E29ED5B}">
      <dgm:prSet/>
      <dgm:spPr/>
      <dgm:t>
        <a:bodyPr/>
        <a:lstStyle/>
        <a:p>
          <a:r>
            <a:rPr lang="en-US"/>
            <a:t>Front-end:</a:t>
          </a:r>
        </a:p>
      </dgm:t>
    </dgm:pt>
    <dgm:pt modelId="{0D2F445B-AA98-42C8-ABA5-3BB7368EDB8B}" type="parTrans" cxnId="{79C1A009-C648-4128-B038-2C2666657336}">
      <dgm:prSet/>
      <dgm:spPr/>
      <dgm:t>
        <a:bodyPr/>
        <a:lstStyle/>
        <a:p>
          <a:endParaRPr lang="en-US"/>
        </a:p>
      </dgm:t>
    </dgm:pt>
    <dgm:pt modelId="{843338B8-670A-41A4-BEB4-AFD2849A7A23}" type="sibTrans" cxnId="{79C1A009-C648-4128-B038-2C2666657336}">
      <dgm:prSet/>
      <dgm:spPr/>
      <dgm:t>
        <a:bodyPr/>
        <a:lstStyle/>
        <a:p>
          <a:endParaRPr lang="en-US"/>
        </a:p>
      </dgm:t>
    </dgm:pt>
    <dgm:pt modelId="{34F8E54A-C5F3-4776-A113-179A77C8FBB8}">
      <dgm:prSet/>
      <dgm:spPr/>
      <dgm:t>
        <a:bodyPr/>
        <a:lstStyle/>
        <a:p>
          <a:r>
            <a:rPr lang="en-US"/>
            <a:t>• HTML5/CSS3 (style.css for layout, flex, scrollbars)</a:t>
          </a:r>
        </a:p>
      </dgm:t>
    </dgm:pt>
    <dgm:pt modelId="{542BD7AB-41E6-495A-80BA-EC0BB2D6CC95}" type="parTrans" cxnId="{68806B66-5C8B-4C7D-8D6D-50D75C9412B5}">
      <dgm:prSet/>
      <dgm:spPr/>
      <dgm:t>
        <a:bodyPr/>
        <a:lstStyle/>
        <a:p>
          <a:endParaRPr lang="en-US"/>
        </a:p>
      </dgm:t>
    </dgm:pt>
    <dgm:pt modelId="{4530EA25-1EBB-4218-9DD2-07591571D55C}" type="sibTrans" cxnId="{68806B66-5C8B-4C7D-8D6D-50D75C9412B5}">
      <dgm:prSet/>
      <dgm:spPr/>
      <dgm:t>
        <a:bodyPr/>
        <a:lstStyle/>
        <a:p>
          <a:endParaRPr lang="en-US"/>
        </a:p>
      </dgm:t>
    </dgm:pt>
    <dgm:pt modelId="{849D11EC-6682-4795-88D2-1F9DDCD4EFFC}">
      <dgm:prSet/>
      <dgm:spPr/>
      <dgm:t>
        <a:bodyPr/>
        <a:lstStyle/>
        <a:p>
          <a:r>
            <a:rPr lang="en-US"/>
            <a:t>• Vanilla JS (ES6 modules in main.js)</a:t>
          </a:r>
        </a:p>
      </dgm:t>
    </dgm:pt>
    <dgm:pt modelId="{4C91EDD5-3606-4781-A62C-27D5E07DC712}" type="parTrans" cxnId="{FF2C7CF3-D9C0-46BF-B83A-4FE853BE36C0}">
      <dgm:prSet/>
      <dgm:spPr/>
      <dgm:t>
        <a:bodyPr/>
        <a:lstStyle/>
        <a:p>
          <a:endParaRPr lang="en-US"/>
        </a:p>
      </dgm:t>
    </dgm:pt>
    <dgm:pt modelId="{93329FB9-82A3-42DF-A5EC-A16AB63D574C}" type="sibTrans" cxnId="{FF2C7CF3-D9C0-46BF-B83A-4FE853BE36C0}">
      <dgm:prSet/>
      <dgm:spPr/>
      <dgm:t>
        <a:bodyPr/>
        <a:lstStyle/>
        <a:p>
          <a:endParaRPr lang="en-US"/>
        </a:p>
      </dgm:t>
    </dgm:pt>
    <dgm:pt modelId="{D1CF9FF0-B73C-4EFB-8692-D49FBECDE4DF}">
      <dgm:prSet/>
      <dgm:spPr/>
      <dgm:t>
        <a:bodyPr/>
        <a:lstStyle/>
        <a:p>
          <a:r>
            <a:rPr lang="en-US"/>
            <a:t>Libraries:</a:t>
          </a:r>
        </a:p>
      </dgm:t>
    </dgm:pt>
    <dgm:pt modelId="{14BED5FD-FA1E-42F6-B507-371DB9098E89}" type="parTrans" cxnId="{FF17F12C-97F9-43D6-B182-1B4CA35FFDCE}">
      <dgm:prSet/>
      <dgm:spPr/>
      <dgm:t>
        <a:bodyPr/>
        <a:lstStyle/>
        <a:p>
          <a:endParaRPr lang="en-US"/>
        </a:p>
      </dgm:t>
    </dgm:pt>
    <dgm:pt modelId="{BC01F03D-050B-40CD-945A-122A9E78A7B0}" type="sibTrans" cxnId="{FF17F12C-97F9-43D6-B182-1B4CA35FFDCE}">
      <dgm:prSet/>
      <dgm:spPr/>
      <dgm:t>
        <a:bodyPr/>
        <a:lstStyle/>
        <a:p>
          <a:endParaRPr lang="en-US"/>
        </a:p>
      </dgm:t>
    </dgm:pt>
    <dgm:pt modelId="{B3DF8410-41C0-432C-866F-4EE0A32D7337}">
      <dgm:prSet/>
      <dgm:spPr/>
      <dgm:t>
        <a:bodyPr/>
        <a:lstStyle/>
        <a:p>
          <a:r>
            <a:rPr lang="en-US"/>
            <a:t>• D3.js v7 – CSV loading, scales, axes, chart drawing</a:t>
          </a:r>
        </a:p>
      </dgm:t>
    </dgm:pt>
    <dgm:pt modelId="{DF4E8FD5-566C-4EE0-8FC0-F608827BBC2B}" type="parTrans" cxnId="{FD0C962D-C6E9-41D6-8569-5ACFEBD16CD6}">
      <dgm:prSet/>
      <dgm:spPr/>
      <dgm:t>
        <a:bodyPr/>
        <a:lstStyle/>
        <a:p>
          <a:endParaRPr lang="en-US"/>
        </a:p>
      </dgm:t>
    </dgm:pt>
    <dgm:pt modelId="{4A50F3B0-C8D7-4043-8CC8-A3A1B2D8C92B}" type="sibTrans" cxnId="{FD0C962D-C6E9-41D6-8569-5ACFEBD16CD6}">
      <dgm:prSet/>
      <dgm:spPr/>
      <dgm:t>
        <a:bodyPr/>
        <a:lstStyle/>
        <a:p>
          <a:endParaRPr lang="en-US"/>
        </a:p>
      </dgm:t>
    </dgm:pt>
    <dgm:pt modelId="{C685652A-C97C-43F8-8124-DD5A5DAA1BEA}">
      <dgm:prSet/>
      <dgm:spPr/>
      <dgm:t>
        <a:bodyPr/>
        <a:lstStyle/>
        <a:p>
          <a:r>
            <a:rPr lang="en-US"/>
            <a:t>• Leaflet.js v1.9.3 – map, markers, feature groups</a:t>
          </a:r>
        </a:p>
      </dgm:t>
    </dgm:pt>
    <dgm:pt modelId="{71A9F5F8-0E7D-4EE5-98B8-539A50DC19A2}" type="parTrans" cxnId="{54ECD09A-F30B-4311-A79E-A9CFCD6E2321}">
      <dgm:prSet/>
      <dgm:spPr/>
      <dgm:t>
        <a:bodyPr/>
        <a:lstStyle/>
        <a:p>
          <a:endParaRPr lang="en-US"/>
        </a:p>
      </dgm:t>
    </dgm:pt>
    <dgm:pt modelId="{D49E60B3-EFD2-4476-9F29-D2D0A9EF162B}" type="sibTrans" cxnId="{54ECD09A-F30B-4311-A79E-A9CFCD6E2321}">
      <dgm:prSet/>
      <dgm:spPr/>
      <dgm:t>
        <a:bodyPr/>
        <a:lstStyle/>
        <a:p>
          <a:endParaRPr lang="en-US"/>
        </a:p>
      </dgm:t>
    </dgm:pt>
    <dgm:pt modelId="{20D3CB63-7F49-4D0D-879D-F5F64243AD31}">
      <dgm:prSet/>
      <dgm:spPr/>
      <dgm:t>
        <a:bodyPr/>
        <a:lstStyle/>
        <a:p>
          <a:r>
            <a:rPr lang="en-US"/>
            <a:t>• OpenStreetMap tiles</a:t>
          </a:r>
        </a:p>
      </dgm:t>
    </dgm:pt>
    <dgm:pt modelId="{43FB96F5-BF16-4F27-9BC9-83CBCD167C2B}" type="parTrans" cxnId="{07EC96C8-3FCB-47C3-A07F-A3D074A278CF}">
      <dgm:prSet/>
      <dgm:spPr/>
      <dgm:t>
        <a:bodyPr/>
        <a:lstStyle/>
        <a:p>
          <a:endParaRPr lang="en-US"/>
        </a:p>
      </dgm:t>
    </dgm:pt>
    <dgm:pt modelId="{60000671-4E59-48D0-A424-1E0520DE6F70}" type="sibTrans" cxnId="{07EC96C8-3FCB-47C3-A07F-A3D074A278CF}">
      <dgm:prSet/>
      <dgm:spPr/>
      <dgm:t>
        <a:bodyPr/>
        <a:lstStyle/>
        <a:p>
          <a:endParaRPr lang="en-US"/>
        </a:p>
      </dgm:t>
    </dgm:pt>
    <dgm:pt modelId="{4BE95F6E-D3DE-48B2-BF8B-120C0BF1BCDB}">
      <dgm:prSet/>
      <dgm:spPr/>
      <dgm:t>
        <a:bodyPr/>
        <a:lstStyle/>
        <a:p>
          <a:r>
            <a:rPr lang="en-US"/>
            <a:t>Files:</a:t>
          </a:r>
        </a:p>
      </dgm:t>
    </dgm:pt>
    <dgm:pt modelId="{F08710CB-2120-48A2-A032-7801C9AEEC26}" type="parTrans" cxnId="{AE7AFC37-91DD-42A3-835D-858EB476FF8F}">
      <dgm:prSet/>
      <dgm:spPr/>
      <dgm:t>
        <a:bodyPr/>
        <a:lstStyle/>
        <a:p>
          <a:endParaRPr lang="en-US"/>
        </a:p>
      </dgm:t>
    </dgm:pt>
    <dgm:pt modelId="{E6A278AE-B7AA-4839-9A32-A60EB989E894}" type="sibTrans" cxnId="{AE7AFC37-91DD-42A3-835D-858EB476FF8F}">
      <dgm:prSet/>
      <dgm:spPr/>
      <dgm:t>
        <a:bodyPr/>
        <a:lstStyle/>
        <a:p>
          <a:endParaRPr lang="en-US"/>
        </a:p>
      </dgm:t>
    </dgm:pt>
    <dgm:pt modelId="{63A7742D-34DC-4760-89A8-F4587DE64D11}">
      <dgm:prSet/>
      <dgm:spPr/>
      <dgm:t>
        <a:bodyPr/>
        <a:lstStyle/>
        <a:p>
          <a:r>
            <a:rPr lang="en-US"/>
            <a:t>– index.html</a:t>
          </a:r>
        </a:p>
      </dgm:t>
    </dgm:pt>
    <dgm:pt modelId="{9B9ED93F-4B32-4432-B7C1-94D45AAF54AF}" type="parTrans" cxnId="{A1767213-95EA-4898-BCDF-E85A74B0F9D3}">
      <dgm:prSet/>
      <dgm:spPr/>
      <dgm:t>
        <a:bodyPr/>
        <a:lstStyle/>
        <a:p>
          <a:endParaRPr lang="en-US"/>
        </a:p>
      </dgm:t>
    </dgm:pt>
    <dgm:pt modelId="{842BEBDE-7FE7-451E-91D4-8B13D00A172E}" type="sibTrans" cxnId="{A1767213-95EA-4898-BCDF-E85A74B0F9D3}">
      <dgm:prSet/>
      <dgm:spPr/>
      <dgm:t>
        <a:bodyPr/>
        <a:lstStyle/>
        <a:p>
          <a:endParaRPr lang="en-US"/>
        </a:p>
      </dgm:t>
    </dgm:pt>
    <dgm:pt modelId="{47C6DFCD-01AE-4F58-B051-BEB0BB1716F5}">
      <dgm:prSet/>
      <dgm:spPr/>
      <dgm:t>
        <a:bodyPr/>
        <a:lstStyle/>
        <a:p>
          <a:r>
            <a:rPr lang="en-US"/>
            <a:t>– style.css</a:t>
          </a:r>
        </a:p>
      </dgm:t>
    </dgm:pt>
    <dgm:pt modelId="{C7A0E1B3-B766-4C6E-A215-9780E3951B55}" type="parTrans" cxnId="{9F07BFE8-FBEE-46CA-9B70-2A9A51413B2A}">
      <dgm:prSet/>
      <dgm:spPr/>
      <dgm:t>
        <a:bodyPr/>
        <a:lstStyle/>
        <a:p>
          <a:endParaRPr lang="en-US"/>
        </a:p>
      </dgm:t>
    </dgm:pt>
    <dgm:pt modelId="{170E87D4-67A0-4285-BF43-6DCB3163FEC8}" type="sibTrans" cxnId="{9F07BFE8-FBEE-46CA-9B70-2A9A51413B2A}">
      <dgm:prSet/>
      <dgm:spPr/>
      <dgm:t>
        <a:bodyPr/>
        <a:lstStyle/>
        <a:p>
          <a:endParaRPr lang="en-US"/>
        </a:p>
      </dgm:t>
    </dgm:pt>
    <dgm:pt modelId="{F8F9E85C-9C3A-405F-96B9-349F8AC63408}">
      <dgm:prSet/>
      <dgm:spPr/>
      <dgm:t>
        <a:bodyPr/>
        <a:lstStyle/>
        <a:p>
          <a:r>
            <a:rPr lang="en-US"/>
            <a:t>– main.js</a:t>
          </a:r>
        </a:p>
      </dgm:t>
    </dgm:pt>
    <dgm:pt modelId="{4A6D5C8D-47D6-4437-900A-6096226830BF}" type="parTrans" cxnId="{4FCA421C-146E-47BF-8295-7CC6E9F2719A}">
      <dgm:prSet/>
      <dgm:spPr/>
      <dgm:t>
        <a:bodyPr/>
        <a:lstStyle/>
        <a:p>
          <a:endParaRPr lang="en-US"/>
        </a:p>
      </dgm:t>
    </dgm:pt>
    <dgm:pt modelId="{EC35CE14-0B6F-40A2-B1DC-D42DE541E700}" type="sibTrans" cxnId="{4FCA421C-146E-47BF-8295-7CC6E9F2719A}">
      <dgm:prSet/>
      <dgm:spPr/>
      <dgm:t>
        <a:bodyPr/>
        <a:lstStyle/>
        <a:p>
          <a:endParaRPr lang="en-US"/>
        </a:p>
      </dgm:t>
    </dgm:pt>
    <dgm:pt modelId="{70178D05-CD90-443E-B6D8-4C1D494830FA}">
      <dgm:prSet/>
      <dgm:spPr/>
      <dgm:t>
        <a:bodyPr/>
        <a:lstStyle/>
        <a:p>
          <a:r>
            <a:rPr lang="en-US"/>
            <a:t>– data/airports.csv</a:t>
          </a:r>
        </a:p>
      </dgm:t>
    </dgm:pt>
    <dgm:pt modelId="{6BEFAE85-25A8-4591-8022-0B454F5A9858}" type="parTrans" cxnId="{43B55AA4-BB3C-4611-B6A8-4B3A53943957}">
      <dgm:prSet/>
      <dgm:spPr/>
      <dgm:t>
        <a:bodyPr/>
        <a:lstStyle/>
        <a:p>
          <a:endParaRPr lang="en-US"/>
        </a:p>
      </dgm:t>
    </dgm:pt>
    <dgm:pt modelId="{E0E24DA7-E429-457D-B65C-F288DDF8063B}" type="sibTrans" cxnId="{43B55AA4-BB3C-4611-B6A8-4B3A53943957}">
      <dgm:prSet/>
      <dgm:spPr/>
      <dgm:t>
        <a:bodyPr/>
        <a:lstStyle/>
        <a:p>
          <a:endParaRPr lang="en-US"/>
        </a:p>
      </dgm:t>
    </dgm:pt>
    <dgm:pt modelId="{EA613B21-4237-6A47-A298-1B9ED95F6BBB}" type="pres">
      <dgm:prSet presAssocID="{CF6368C8-F597-435B-81B0-034432A6D0E3}" presName="linear" presStyleCnt="0">
        <dgm:presLayoutVars>
          <dgm:animLvl val="lvl"/>
          <dgm:resizeHandles val="exact"/>
        </dgm:presLayoutVars>
      </dgm:prSet>
      <dgm:spPr/>
    </dgm:pt>
    <dgm:pt modelId="{A11243A6-E3FD-3944-BC55-800D932B442E}" type="pres">
      <dgm:prSet presAssocID="{E7BB0C00-9FD3-424C-8AC9-95900E29ED5B}" presName="parentText" presStyleLbl="node1" presStyleIdx="0" presStyleCnt="12">
        <dgm:presLayoutVars>
          <dgm:chMax val="0"/>
          <dgm:bulletEnabled val="1"/>
        </dgm:presLayoutVars>
      </dgm:prSet>
      <dgm:spPr/>
    </dgm:pt>
    <dgm:pt modelId="{7BB04B9A-517D-4347-B57C-A5A7DBFA2B7A}" type="pres">
      <dgm:prSet presAssocID="{843338B8-670A-41A4-BEB4-AFD2849A7A23}" presName="spacer" presStyleCnt="0"/>
      <dgm:spPr/>
    </dgm:pt>
    <dgm:pt modelId="{4BE13E17-B886-554C-8586-1E1D52E41143}" type="pres">
      <dgm:prSet presAssocID="{34F8E54A-C5F3-4776-A113-179A77C8FBB8}" presName="parentText" presStyleLbl="node1" presStyleIdx="1" presStyleCnt="12">
        <dgm:presLayoutVars>
          <dgm:chMax val="0"/>
          <dgm:bulletEnabled val="1"/>
        </dgm:presLayoutVars>
      </dgm:prSet>
      <dgm:spPr/>
    </dgm:pt>
    <dgm:pt modelId="{5ACE3469-BD65-6F46-86BD-12F72BBF377A}" type="pres">
      <dgm:prSet presAssocID="{4530EA25-1EBB-4218-9DD2-07591571D55C}" presName="spacer" presStyleCnt="0"/>
      <dgm:spPr/>
    </dgm:pt>
    <dgm:pt modelId="{A90C8AD8-01A6-E84E-9175-A0EC6A2B6532}" type="pres">
      <dgm:prSet presAssocID="{849D11EC-6682-4795-88D2-1F9DDCD4EFFC}" presName="parentText" presStyleLbl="node1" presStyleIdx="2" presStyleCnt="12">
        <dgm:presLayoutVars>
          <dgm:chMax val="0"/>
          <dgm:bulletEnabled val="1"/>
        </dgm:presLayoutVars>
      </dgm:prSet>
      <dgm:spPr/>
    </dgm:pt>
    <dgm:pt modelId="{9E48B1C5-4DF5-A745-84DD-D7957D4F666D}" type="pres">
      <dgm:prSet presAssocID="{93329FB9-82A3-42DF-A5EC-A16AB63D574C}" presName="spacer" presStyleCnt="0"/>
      <dgm:spPr/>
    </dgm:pt>
    <dgm:pt modelId="{BFC722CF-5881-384E-8C35-B73FEFF67929}" type="pres">
      <dgm:prSet presAssocID="{D1CF9FF0-B73C-4EFB-8692-D49FBECDE4DF}" presName="parentText" presStyleLbl="node1" presStyleIdx="3" presStyleCnt="12">
        <dgm:presLayoutVars>
          <dgm:chMax val="0"/>
          <dgm:bulletEnabled val="1"/>
        </dgm:presLayoutVars>
      </dgm:prSet>
      <dgm:spPr/>
    </dgm:pt>
    <dgm:pt modelId="{115FEB4B-1FEE-8A43-BAA9-75BEF5C03472}" type="pres">
      <dgm:prSet presAssocID="{BC01F03D-050B-40CD-945A-122A9E78A7B0}" presName="spacer" presStyleCnt="0"/>
      <dgm:spPr/>
    </dgm:pt>
    <dgm:pt modelId="{326B60A0-A7D5-EE4D-A51F-F90214D11CBB}" type="pres">
      <dgm:prSet presAssocID="{B3DF8410-41C0-432C-866F-4EE0A32D7337}" presName="parentText" presStyleLbl="node1" presStyleIdx="4" presStyleCnt="12">
        <dgm:presLayoutVars>
          <dgm:chMax val="0"/>
          <dgm:bulletEnabled val="1"/>
        </dgm:presLayoutVars>
      </dgm:prSet>
      <dgm:spPr/>
    </dgm:pt>
    <dgm:pt modelId="{EC9926D2-E1B8-8F41-916D-EC69412CEDA7}" type="pres">
      <dgm:prSet presAssocID="{4A50F3B0-C8D7-4043-8CC8-A3A1B2D8C92B}" presName="spacer" presStyleCnt="0"/>
      <dgm:spPr/>
    </dgm:pt>
    <dgm:pt modelId="{E0DCD02D-0862-D348-AA29-C1B358A286E2}" type="pres">
      <dgm:prSet presAssocID="{C685652A-C97C-43F8-8124-DD5A5DAA1BEA}" presName="parentText" presStyleLbl="node1" presStyleIdx="5" presStyleCnt="12">
        <dgm:presLayoutVars>
          <dgm:chMax val="0"/>
          <dgm:bulletEnabled val="1"/>
        </dgm:presLayoutVars>
      </dgm:prSet>
      <dgm:spPr/>
    </dgm:pt>
    <dgm:pt modelId="{745870F3-8EDB-6B4D-9210-C6BC9A2FA637}" type="pres">
      <dgm:prSet presAssocID="{D49E60B3-EFD2-4476-9F29-D2D0A9EF162B}" presName="spacer" presStyleCnt="0"/>
      <dgm:spPr/>
    </dgm:pt>
    <dgm:pt modelId="{C57A3CEA-CD3B-104C-B44D-5AC9F1107D8E}" type="pres">
      <dgm:prSet presAssocID="{20D3CB63-7F49-4D0D-879D-F5F64243AD31}" presName="parentText" presStyleLbl="node1" presStyleIdx="6" presStyleCnt="12">
        <dgm:presLayoutVars>
          <dgm:chMax val="0"/>
          <dgm:bulletEnabled val="1"/>
        </dgm:presLayoutVars>
      </dgm:prSet>
      <dgm:spPr/>
    </dgm:pt>
    <dgm:pt modelId="{C6DB16F6-EA78-974B-8EC0-8F46B1E4A290}" type="pres">
      <dgm:prSet presAssocID="{60000671-4E59-48D0-A424-1E0520DE6F70}" presName="spacer" presStyleCnt="0"/>
      <dgm:spPr/>
    </dgm:pt>
    <dgm:pt modelId="{C694B2B5-9FF4-BB44-9F7E-F59D02CD8AC3}" type="pres">
      <dgm:prSet presAssocID="{4BE95F6E-D3DE-48B2-BF8B-120C0BF1BCDB}" presName="parentText" presStyleLbl="node1" presStyleIdx="7" presStyleCnt="12">
        <dgm:presLayoutVars>
          <dgm:chMax val="0"/>
          <dgm:bulletEnabled val="1"/>
        </dgm:presLayoutVars>
      </dgm:prSet>
      <dgm:spPr/>
    </dgm:pt>
    <dgm:pt modelId="{10B62A2C-3A6A-1E49-A230-892AB7997BD5}" type="pres">
      <dgm:prSet presAssocID="{E6A278AE-B7AA-4839-9A32-A60EB989E894}" presName="spacer" presStyleCnt="0"/>
      <dgm:spPr/>
    </dgm:pt>
    <dgm:pt modelId="{9085D94A-D71D-E14D-B311-226A295B5E77}" type="pres">
      <dgm:prSet presAssocID="{63A7742D-34DC-4760-89A8-F4587DE64D11}" presName="parentText" presStyleLbl="node1" presStyleIdx="8" presStyleCnt="12">
        <dgm:presLayoutVars>
          <dgm:chMax val="0"/>
          <dgm:bulletEnabled val="1"/>
        </dgm:presLayoutVars>
      </dgm:prSet>
      <dgm:spPr/>
    </dgm:pt>
    <dgm:pt modelId="{74887290-F212-EF4A-AD78-F3C36CB5AB88}" type="pres">
      <dgm:prSet presAssocID="{842BEBDE-7FE7-451E-91D4-8B13D00A172E}" presName="spacer" presStyleCnt="0"/>
      <dgm:spPr/>
    </dgm:pt>
    <dgm:pt modelId="{3956E1FF-4AF4-A344-A78D-224D474676BD}" type="pres">
      <dgm:prSet presAssocID="{47C6DFCD-01AE-4F58-B051-BEB0BB1716F5}" presName="parentText" presStyleLbl="node1" presStyleIdx="9" presStyleCnt="12">
        <dgm:presLayoutVars>
          <dgm:chMax val="0"/>
          <dgm:bulletEnabled val="1"/>
        </dgm:presLayoutVars>
      </dgm:prSet>
      <dgm:spPr/>
    </dgm:pt>
    <dgm:pt modelId="{C3BF2026-6C80-5A46-85E2-3E9FF9B17764}" type="pres">
      <dgm:prSet presAssocID="{170E87D4-67A0-4285-BF43-6DCB3163FEC8}" presName="spacer" presStyleCnt="0"/>
      <dgm:spPr/>
    </dgm:pt>
    <dgm:pt modelId="{333AE6D2-C654-2B4E-AE5B-EF54425D12C5}" type="pres">
      <dgm:prSet presAssocID="{F8F9E85C-9C3A-405F-96B9-349F8AC63408}" presName="parentText" presStyleLbl="node1" presStyleIdx="10" presStyleCnt="12">
        <dgm:presLayoutVars>
          <dgm:chMax val="0"/>
          <dgm:bulletEnabled val="1"/>
        </dgm:presLayoutVars>
      </dgm:prSet>
      <dgm:spPr/>
    </dgm:pt>
    <dgm:pt modelId="{21084F3A-39CA-ED47-BBBE-242427D7B22E}" type="pres">
      <dgm:prSet presAssocID="{EC35CE14-0B6F-40A2-B1DC-D42DE541E700}" presName="spacer" presStyleCnt="0"/>
      <dgm:spPr/>
    </dgm:pt>
    <dgm:pt modelId="{4B7A5FD5-16F5-0043-A636-AD9F3572F62F}" type="pres">
      <dgm:prSet presAssocID="{70178D05-CD90-443E-B6D8-4C1D494830FA}" presName="parentText" presStyleLbl="node1" presStyleIdx="11" presStyleCnt="12">
        <dgm:presLayoutVars>
          <dgm:chMax val="0"/>
          <dgm:bulletEnabled val="1"/>
        </dgm:presLayoutVars>
      </dgm:prSet>
      <dgm:spPr/>
    </dgm:pt>
  </dgm:ptLst>
  <dgm:cxnLst>
    <dgm:cxn modelId="{79C1A009-C648-4128-B038-2C2666657336}" srcId="{CF6368C8-F597-435B-81B0-034432A6D0E3}" destId="{E7BB0C00-9FD3-424C-8AC9-95900E29ED5B}" srcOrd="0" destOrd="0" parTransId="{0D2F445B-AA98-42C8-ABA5-3BB7368EDB8B}" sibTransId="{843338B8-670A-41A4-BEB4-AFD2849A7A23}"/>
    <dgm:cxn modelId="{EA8B5010-E8DC-1C44-AC6C-446CF17488C6}" type="presOf" srcId="{63A7742D-34DC-4760-89A8-F4587DE64D11}" destId="{9085D94A-D71D-E14D-B311-226A295B5E77}" srcOrd="0" destOrd="0" presId="urn:microsoft.com/office/officeart/2005/8/layout/vList2"/>
    <dgm:cxn modelId="{A1767213-95EA-4898-BCDF-E85A74B0F9D3}" srcId="{CF6368C8-F597-435B-81B0-034432A6D0E3}" destId="{63A7742D-34DC-4760-89A8-F4587DE64D11}" srcOrd="8" destOrd="0" parTransId="{9B9ED93F-4B32-4432-B7C1-94D45AAF54AF}" sibTransId="{842BEBDE-7FE7-451E-91D4-8B13D00A172E}"/>
    <dgm:cxn modelId="{4FCA421C-146E-47BF-8295-7CC6E9F2719A}" srcId="{CF6368C8-F597-435B-81B0-034432A6D0E3}" destId="{F8F9E85C-9C3A-405F-96B9-349F8AC63408}" srcOrd="10" destOrd="0" parTransId="{4A6D5C8D-47D6-4437-900A-6096226830BF}" sibTransId="{EC35CE14-0B6F-40A2-B1DC-D42DE541E700}"/>
    <dgm:cxn modelId="{FBBA3121-AD22-444D-9399-7A5D6977FDB8}" type="presOf" srcId="{C685652A-C97C-43F8-8124-DD5A5DAA1BEA}" destId="{E0DCD02D-0862-D348-AA29-C1B358A286E2}" srcOrd="0" destOrd="0" presId="urn:microsoft.com/office/officeart/2005/8/layout/vList2"/>
    <dgm:cxn modelId="{FF17F12C-97F9-43D6-B182-1B4CA35FFDCE}" srcId="{CF6368C8-F597-435B-81B0-034432A6D0E3}" destId="{D1CF9FF0-B73C-4EFB-8692-D49FBECDE4DF}" srcOrd="3" destOrd="0" parTransId="{14BED5FD-FA1E-42F6-B507-371DB9098E89}" sibTransId="{BC01F03D-050B-40CD-945A-122A9E78A7B0}"/>
    <dgm:cxn modelId="{FD0C962D-C6E9-41D6-8569-5ACFEBD16CD6}" srcId="{CF6368C8-F597-435B-81B0-034432A6D0E3}" destId="{B3DF8410-41C0-432C-866F-4EE0A32D7337}" srcOrd="4" destOrd="0" parTransId="{DF4E8FD5-566C-4EE0-8FC0-F608827BBC2B}" sibTransId="{4A50F3B0-C8D7-4043-8CC8-A3A1B2D8C92B}"/>
    <dgm:cxn modelId="{A0C79A37-6D52-C947-B421-3C92BFC7D7B6}" type="presOf" srcId="{34F8E54A-C5F3-4776-A113-179A77C8FBB8}" destId="{4BE13E17-B886-554C-8586-1E1D52E41143}" srcOrd="0" destOrd="0" presId="urn:microsoft.com/office/officeart/2005/8/layout/vList2"/>
    <dgm:cxn modelId="{AE7AFC37-91DD-42A3-835D-858EB476FF8F}" srcId="{CF6368C8-F597-435B-81B0-034432A6D0E3}" destId="{4BE95F6E-D3DE-48B2-BF8B-120C0BF1BCDB}" srcOrd="7" destOrd="0" parTransId="{F08710CB-2120-48A2-A032-7801C9AEEC26}" sibTransId="{E6A278AE-B7AA-4839-9A32-A60EB989E894}"/>
    <dgm:cxn modelId="{773DEA4F-34E4-8E4E-9595-E95ECCB65117}" type="presOf" srcId="{849D11EC-6682-4795-88D2-1F9DDCD4EFFC}" destId="{A90C8AD8-01A6-E84E-9175-A0EC6A2B6532}" srcOrd="0" destOrd="0" presId="urn:microsoft.com/office/officeart/2005/8/layout/vList2"/>
    <dgm:cxn modelId="{68806B66-5C8B-4C7D-8D6D-50D75C9412B5}" srcId="{CF6368C8-F597-435B-81B0-034432A6D0E3}" destId="{34F8E54A-C5F3-4776-A113-179A77C8FBB8}" srcOrd="1" destOrd="0" parTransId="{542BD7AB-41E6-495A-80BA-EC0BB2D6CC95}" sibTransId="{4530EA25-1EBB-4218-9DD2-07591571D55C}"/>
    <dgm:cxn modelId="{F57B9E68-A17B-3648-B5BE-58FE5F0971EF}" type="presOf" srcId="{F8F9E85C-9C3A-405F-96B9-349F8AC63408}" destId="{333AE6D2-C654-2B4E-AE5B-EF54425D12C5}" srcOrd="0" destOrd="0" presId="urn:microsoft.com/office/officeart/2005/8/layout/vList2"/>
    <dgm:cxn modelId="{42879B72-51CF-CD41-9534-D76916FC235F}" type="presOf" srcId="{D1CF9FF0-B73C-4EFB-8692-D49FBECDE4DF}" destId="{BFC722CF-5881-384E-8C35-B73FEFF67929}" srcOrd="0" destOrd="0" presId="urn:microsoft.com/office/officeart/2005/8/layout/vList2"/>
    <dgm:cxn modelId="{C9C8D383-331A-9541-A85E-F6674DC18881}" type="presOf" srcId="{20D3CB63-7F49-4D0D-879D-F5F64243AD31}" destId="{C57A3CEA-CD3B-104C-B44D-5AC9F1107D8E}" srcOrd="0" destOrd="0" presId="urn:microsoft.com/office/officeart/2005/8/layout/vList2"/>
    <dgm:cxn modelId="{BBB26389-92EF-F64B-82E7-76278FAE77BA}" type="presOf" srcId="{B3DF8410-41C0-432C-866F-4EE0A32D7337}" destId="{326B60A0-A7D5-EE4D-A51F-F90214D11CBB}" srcOrd="0" destOrd="0" presId="urn:microsoft.com/office/officeart/2005/8/layout/vList2"/>
    <dgm:cxn modelId="{5A990D91-7173-7449-B740-359108E8677D}" type="presOf" srcId="{E7BB0C00-9FD3-424C-8AC9-95900E29ED5B}" destId="{A11243A6-E3FD-3944-BC55-800D932B442E}" srcOrd="0" destOrd="0" presId="urn:microsoft.com/office/officeart/2005/8/layout/vList2"/>
    <dgm:cxn modelId="{54ECD09A-F30B-4311-A79E-A9CFCD6E2321}" srcId="{CF6368C8-F597-435B-81B0-034432A6D0E3}" destId="{C685652A-C97C-43F8-8124-DD5A5DAA1BEA}" srcOrd="5" destOrd="0" parTransId="{71A9F5F8-0E7D-4EE5-98B8-539A50DC19A2}" sibTransId="{D49E60B3-EFD2-4476-9F29-D2D0A9EF162B}"/>
    <dgm:cxn modelId="{43B55AA4-BB3C-4611-B6A8-4B3A53943957}" srcId="{CF6368C8-F597-435B-81B0-034432A6D0E3}" destId="{70178D05-CD90-443E-B6D8-4C1D494830FA}" srcOrd="11" destOrd="0" parTransId="{6BEFAE85-25A8-4591-8022-0B454F5A9858}" sibTransId="{E0E24DA7-E429-457D-B65C-F288DDF8063B}"/>
    <dgm:cxn modelId="{D0386BAD-AB56-B24F-B150-0098A80BBCEC}" type="presOf" srcId="{4BE95F6E-D3DE-48B2-BF8B-120C0BF1BCDB}" destId="{C694B2B5-9FF4-BB44-9F7E-F59D02CD8AC3}" srcOrd="0" destOrd="0" presId="urn:microsoft.com/office/officeart/2005/8/layout/vList2"/>
    <dgm:cxn modelId="{07EC96C8-3FCB-47C3-A07F-A3D074A278CF}" srcId="{CF6368C8-F597-435B-81B0-034432A6D0E3}" destId="{20D3CB63-7F49-4D0D-879D-F5F64243AD31}" srcOrd="6" destOrd="0" parTransId="{43FB96F5-BF16-4F27-9BC9-83CBCD167C2B}" sibTransId="{60000671-4E59-48D0-A424-1E0520DE6F70}"/>
    <dgm:cxn modelId="{54DC8BC9-DA7E-3A42-9922-062D1D4DFD42}" type="presOf" srcId="{70178D05-CD90-443E-B6D8-4C1D494830FA}" destId="{4B7A5FD5-16F5-0043-A636-AD9F3572F62F}" srcOrd="0" destOrd="0" presId="urn:microsoft.com/office/officeart/2005/8/layout/vList2"/>
    <dgm:cxn modelId="{4299BFCC-F2E2-044B-B08B-5EA12FDE578B}" type="presOf" srcId="{47C6DFCD-01AE-4F58-B051-BEB0BB1716F5}" destId="{3956E1FF-4AF4-A344-A78D-224D474676BD}" srcOrd="0" destOrd="0" presId="urn:microsoft.com/office/officeart/2005/8/layout/vList2"/>
    <dgm:cxn modelId="{9F07BFE8-FBEE-46CA-9B70-2A9A51413B2A}" srcId="{CF6368C8-F597-435B-81B0-034432A6D0E3}" destId="{47C6DFCD-01AE-4F58-B051-BEB0BB1716F5}" srcOrd="9" destOrd="0" parTransId="{C7A0E1B3-B766-4C6E-A215-9780E3951B55}" sibTransId="{170E87D4-67A0-4285-BF43-6DCB3163FEC8}"/>
    <dgm:cxn modelId="{C1E5A8EE-E253-E44C-A446-588AF929862E}" type="presOf" srcId="{CF6368C8-F597-435B-81B0-034432A6D0E3}" destId="{EA613B21-4237-6A47-A298-1B9ED95F6BBB}" srcOrd="0" destOrd="0" presId="urn:microsoft.com/office/officeart/2005/8/layout/vList2"/>
    <dgm:cxn modelId="{FF2C7CF3-D9C0-46BF-B83A-4FE853BE36C0}" srcId="{CF6368C8-F597-435B-81B0-034432A6D0E3}" destId="{849D11EC-6682-4795-88D2-1F9DDCD4EFFC}" srcOrd="2" destOrd="0" parTransId="{4C91EDD5-3606-4781-A62C-27D5E07DC712}" sibTransId="{93329FB9-82A3-42DF-A5EC-A16AB63D574C}"/>
    <dgm:cxn modelId="{8A69A4A2-09D1-5F40-BB1E-830CB6E6961D}" type="presParOf" srcId="{EA613B21-4237-6A47-A298-1B9ED95F6BBB}" destId="{A11243A6-E3FD-3944-BC55-800D932B442E}" srcOrd="0" destOrd="0" presId="urn:microsoft.com/office/officeart/2005/8/layout/vList2"/>
    <dgm:cxn modelId="{E6D5E201-6778-6441-B79B-9FD8F853B7A0}" type="presParOf" srcId="{EA613B21-4237-6A47-A298-1B9ED95F6BBB}" destId="{7BB04B9A-517D-4347-B57C-A5A7DBFA2B7A}" srcOrd="1" destOrd="0" presId="urn:microsoft.com/office/officeart/2005/8/layout/vList2"/>
    <dgm:cxn modelId="{04A79D23-DD79-A041-8DC2-F4221CC953F7}" type="presParOf" srcId="{EA613B21-4237-6A47-A298-1B9ED95F6BBB}" destId="{4BE13E17-B886-554C-8586-1E1D52E41143}" srcOrd="2" destOrd="0" presId="urn:microsoft.com/office/officeart/2005/8/layout/vList2"/>
    <dgm:cxn modelId="{95616540-DBBE-CA4B-A2B2-733A784EB57F}" type="presParOf" srcId="{EA613B21-4237-6A47-A298-1B9ED95F6BBB}" destId="{5ACE3469-BD65-6F46-86BD-12F72BBF377A}" srcOrd="3" destOrd="0" presId="urn:microsoft.com/office/officeart/2005/8/layout/vList2"/>
    <dgm:cxn modelId="{06F2EBC5-B1FD-264F-83FD-DFCF0B8E7C43}" type="presParOf" srcId="{EA613B21-4237-6A47-A298-1B9ED95F6BBB}" destId="{A90C8AD8-01A6-E84E-9175-A0EC6A2B6532}" srcOrd="4" destOrd="0" presId="urn:microsoft.com/office/officeart/2005/8/layout/vList2"/>
    <dgm:cxn modelId="{C96E6032-638D-0E4A-A6DB-5C1BF5F30A19}" type="presParOf" srcId="{EA613B21-4237-6A47-A298-1B9ED95F6BBB}" destId="{9E48B1C5-4DF5-A745-84DD-D7957D4F666D}" srcOrd="5" destOrd="0" presId="urn:microsoft.com/office/officeart/2005/8/layout/vList2"/>
    <dgm:cxn modelId="{ED2B8EDC-B3BA-5D47-BE7B-CF07E0285428}" type="presParOf" srcId="{EA613B21-4237-6A47-A298-1B9ED95F6BBB}" destId="{BFC722CF-5881-384E-8C35-B73FEFF67929}" srcOrd="6" destOrd="0" presId="urn:microsoft.com/office/officeart/2005/8/layout/vList2"/>
    <dgm:cxn modelId="{7CE46EBB-F4F4-F84D-829A-E3D0CDCA4592}" type="presParOf" srcId="{EA613B21-4237-6A47-A298-1B9ED95F6BBB}" destId="{115FEB4B-1FEE-8A43-BAA9-75BEF5C03472}" srcOrd="7" destOrd="0" presId="urn:microsoft.com/office/officeart/2005/8/layout/vList2"/>
    <dgm:cxn modelId="{94D8D484-3BE9-294E-ACAB-DADD5460334B}" type="presParOf" srcId="{EA613B21-4237-6A47-A298-1B9ED95F6BBB}" destId="{326B60A0-A7D5-EE4D-A51F-F90214D11CBB}" srcOrd="8" destOrd="0" presId="urn:microsoft.com/office/officeart/2005/8/layout/vList2"/>
    <dgm:cxn modelId="{CB17E1D8-9A6C-CF4E-9A0E-4B6EF58AF950}" type="presParOf" srcId="{EA613B21-4237-6A47-A298-1B9ED95F6BBB}" destId="{EC9926D2-E1B8-8F41-916D-EC69412CEDA7}" srcOrd="9" destOrd="0" presId="urn:microsoft.com/office/officeart/2005/8/layout/vList2"/>
    <dgm:cxn modelId="{64FB3314-463E-7A45-BD29-EA03BD01B629}" type="presParOf" srcId="{EA613B21-4237-6A47-A298-1B9ED95F6BBB}" destId="{E0DCD02D-0862-D348-AA29-C1B358A286E2}" srcOrd="10" destOrd="0" presId="urn:microsoft.com/office/officeart/2005/8/layout/vList2"/>
    <dgm:cxn modelId="{25ECE44D-009D-C143-B99C-256D812B1F14}" type="presParOf" srcId="{EA613B21-4237-6A47-A298-1B9ED95F6BBB}" destId="{745870F3-8EDB-6B4D-9210-C6BC9A2FA637}" srcOrd="11" destOrd="0" presId="urn:microsoft.com/office/officeart/2005/8/layout/vList2"/>
    <dgm:cxn modelId="{533A5223-FC72-C444-8631-99EB85B0B85C}" type="presParOf" srcId="{EA613B21-4237-6A47-A298-1B9ED95F6BBB}" destId="{C57A3CEA-CD3B-104C-B44D-5AC9F1107D8E}" srcOrd="12" destOrd="0" presId="urn:microsoft.com/office/officeart/2005/8/layout/vList2"/>
    <dgm:cxn modelId="{30D83C71-68F8-DF48-BB5C-AF385FE4F80D}" type="presParOf" srcId="{EA613B21-4237-6A47-A298-1B9ED95F6BBB}" destId="{C6DB16F6-EA78-974B-8EC0-8F46B1E4A290}" srcOrd="13" destOrd="0" presId="urn:microsoft.com/office/officeart/2005/8/layout/vList2"/>
    <dgm:cxn modelId="{9C5CCCD4-B9F9-FD49-9EB3-E93617797C86}" type="presParOf" srcId="{EA613B21-4237-6A47-A298-1B9ED95F6BBB}" destId="{C694B2B5-9FF4-BB44-9F7E-F59D02CD8AC3}" srcOrd="14" destOrd="0" presId="urn:microsoft.com/office/officeart/2005/8/layout/vList2"/>
    <dgm:cxn modelId="{44DCF6FF-569B-F04B-ADB4-35A847FC93EE}" type="presParOf" srcId="{EA613B21-4237-6A47-A298-1B9ED95F6BBB}" destId="{10B62A2C-3A6A-1E49-A230-892AB7997BD5}" srcOrd="15" destOrd="0" presId="urn:microsoft.com/office/officeart/2005/8/layout/vList2"/>
    <dgm:cxn modelId="{3E470CA0-7E52-5543-A635-A2F6FB0CCB5D}" type="presParOf" srcId="{EA613B21-4237-6A47-A298-1B9ED95F6BBB}" destId="{9085D94A-D71D-E14D-B311-226A295B5E77}" srcOrd="16" destOrd="0" presId="urn:microsoft.com/office/officeart/2005/8/layout/vList2"/>
    <dgm:cxn modelId="{B6294E76-E124-D34E-832D-AEB14EF7737A}" type="presParOf" srcId="{EA613B21-4237-6A47-A298-1B9ED95F6BBB}" destId="{74887290-F212-EF4A-AD78-F3C36CB5AB88}" srcOrd="17" destOrd="0" presId="urn:microsoft.com/office/officeart/2005/8/layout/vList2"/>
    <dgm:cxn modelId="{FA0D0025-34D9-0245-A5F7-F0D750634C4D}" type="presParOf" srcId="{EA613B21-4237-6A47-A298-1B9ED95F6BBB}" destId="{3956E1FF-4AF4-A344-A78D-224D474676BD}" srcOrd="18" destOrd="0" presId="urn:microsoft.com/office/officeart/2005/8/layout/vList2"/>
    <dgm:cxn modelId="{159F866D-B90A-9A45-AAC8-CA194DAAB07C}" type="presParOf" srcId="{EA613B21-4237-6A47-A298-1B9ED95F6BBB}" destId="{C3BF2026-6C80-5A46-85E2-3E9FF9B17764}" srcOrd="19" destOrd="0" presId="urn:microsoft.com/office/officeart/2005/8/layout/vList2"/>
    <dgm:cxn modelId="{6D7D5EB0-ED8B-DB47-8FEE-AA4D1531287B}" type="presParOf" srcId="{EA613B21-4237-6A47-A298-1B9ED95F6BBB}" destId="{333AE6D2-C654-2B4E-AE5B-EF54425D12C5}" srcOrd="20" destOrd="0" presId="urn:microsoft.com/office/officeart/2005/8/layout/vList2"/>
    <dgm:cxn modelId="{317AA14F-FBE8-444B-AA2E-F18E6977840F}" type="presParOf" srcId="{EA613B21-4237-6A47-A298-1B9ED95F6BBB}" destId="{21084F3A-39CA-ED47-BBBE-242427D7B22E}" srcOrd="21" destOrd="0" presId="urn:microsoft.com/office/officeart/2005/8/layout/vList2"/>
    <dgm:cxn modelId="{AD033D1B-560F-F445-A3CA-1D5A0BB1A92F}" type="presParOf" srcId="{EA613B21-4237-6A47-A298-1B9ED95F6BBB}" destId="{4B7A5FD5-16F5-0043-A636-AD9F3572F62F}" srcOrd="2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7BF74DA-5E99-49DD-A75B-E199D82B20B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2FAC03E-0463-4643-A6C6-E0444CCCA7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1. Large marker count → used </a:t>
          </a:r>
          <a:r>
            <a:rPr lang="en-US" dirty="0" err="1"/>
            <a:t>L.featureGroup</a:t>
          </a:r>
          <a:r>
            <a:rPr lang="en-US" dirty="0"/>
            <a:t> to batch and enable </a:t>
          </a:r>
          <a:r>
            <a:rPr lang="en-US" dirty="0" err="1"/>
            <a:t>fitBounds</a:t>
          </a:r>
          <a:r>
            <a:rPr lang="en-US" dirty="0"/>
            <a:t>().</a:t>
          </a:r>
        </a:p>
      </dgm:t>
    </dgm:pt>
    <dgm:pt modelId="{6CE36FE7-CFF5-40B4-82D8-C73698897BAF}" type="parTrans" cxnId="{DF150CC9-A77B-4AEC-98FB-49F120C259B7}">
      <dgm:prSet/>
      <dgm:spPr/>
      <dgm:t>
        <a:bodyPr/>
        <a:lstStyle/>
        <a:p>
          <a:endParaRPr lang="en-US"/>
        </a:p>
      </dgm:t>
    </dgm:pt>
    <dgm:pt modelId="{0C122A72-8E83-4B21-8DB9-D6ABC383AD40}" type="sibTrans" cxnId="{DF150CC9-A77B-4AEC-98FB-49F120C259B7}">
      <dgm:prSet/>
      <dgm:spPr/>
      <dgm:t>
        <a:bodyPr/>
        <a:lstStyle/>
        <a:p>
          <a:endParaRPr lang="en-US"/>
        </a:p>
      </dgm:t>
    </dgm:pt>
    <dgm:pt modelId="{21243CA3-520E-4255-BA59-3188B36A0C1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2. Responsive chart resizing → window ‘resize’ listener re‐draws bars.</a:t>
          </a:r>
        </a:p>
      </dgm:t>
    </dgm:pt>
    <dgm:pt modelId="{784B767E-9D08-4244-B563-67BAC9E4DCE2}" type="parTrans" cxnId="{EAEBAE9D-28C6-4129-831D-73FCC48EF048}">
      <dgm:prSet/>
      <dgm:spPr/>
      <dgm:t>
        <a:bodyPr/>
        <a:lstStyle/>
        <a:p>
          <a:endParaRPr lang="en-US"/>
        </a:p>
      </dgm:t>
    </dgm:pt>
    <dgm:pt modelId="{A89AFABA-49C7-41A9-8696-D6D3B9E4659E}" type="sibTrans" cxnId="{EAEBAE9D-28C6-4129-831D-73FCC48EF048}">
      <dgm:prSet/>
      <dgm:spPr/>
      <dgm:t>
        <a:bodyPr/>
        <a:lstStyle/>
        <a:p>
          <a:endParaRPr lang="en-US"/>
        </a:p>
      </dgm:t>
    </dgm:pt>
    <dgm:pt modelId="{3D1C3651-2F16-42F6-B27C-8FB0630A73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3. Scrollable panels → CSS flex‐box + overflow-y internal to panel.</a:t>
          </a:r>
        </a:p>
      </dgm:t>
    </dgm:pt>
    <dgm:pt modelId="{0932ADE6-9EDF-400E-999B-B13AB5CA0502}" type="parTrans" cxnId="{AD89F701-4A90-4BCE-B70E-FCCAADA87F55}">
      <dgm:prSet/>
      <dgm:spPr/>
      <dgm:t>
        <a:bodyPr/>
        <a:lstStyle/>
        <a:p>
          <a:endParaRPr lang="en-US"/>
        </a:p>
      </dgm:t>
    </dgm:pt>
    <dgm:pt modelId="{B535D349-427E-48E3-93CD-575BCB6CBE29}" type="sibTrans" cxnId="{AD89F701-4A90-4BCE-B70E-FCCAADA87F55}">
      <dgm:prSet/>
      <dgm:spPr/>
      <dgm:t>
        <a:bodyPr/>
        <a:lstStyle/>
        <a:p>
          <a:endParaRPr lang="en-US"/>
        </a:p>
      </dgm:t>
    </dgm:pt>
    <dgm:pt modelId="{423BCFEB-C5E3-47F1-A9DF-BA45826DF7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4. Asynchronous data load → chained initMap(), initChart(), setupFilters() after d3.csv() promise.</a:t>
          </a:r>
        </a:p>
      </dgm:t>
    </dgm:pt>
    <dgm:pt modelId="{EA1FC1F0-EB5A-4B51-894D-C37FF2DECDB8}" type="parTrans" cxnId="{6369EB9A-2E97-458D-923B-EC2227C412EF}">
      <dgm:prSet/>
      <dgm:spPr/>
      <dgm:t>
        <a:bodyPr/>
        <a:lstStyle/>
        <a:p>
          <a:endParaRPr lang="en-US"/>
        </a:p>
      </dgm:t>
    </dgm:pt>
    <dgm:pt modelId="{168E5E41-9F4B-4B10-BA8E-354EDE2D0FFE}" type="sibTrans" cxnId="{6369EB9A-2E97-458D-923B-EC2227C412EF}">
      <dgm:prSet/>
      <dgm:spPr/>
      <dgm:t>
        <a:bodyPr/>
        <a:lstStyle/>
        <a:p>
          <a:endParaRPr lang="en-US"/>
        </a:p>
      </dgm:t>
    </dgm:pt>
    <dgm:pt modelId="{05480595-326C-42C7-A0FA-8A7F12781638}" type="pres">
      <dgm:prSet presAssocID="{27BF74DA-5E99-49DD-A75B-E199D82B20B5}" presName="root" presStyleCnt="0">
        <dgm:presLayoutVars>
          <dgm:dir/>
          <dgm:resizeHandles val="exact"/>
        </dgm:presLayoutVars>
      </dgm:prSet>
      <dgm:spPr/>
    </dgm:pt>
    <dgm:pt modelId="{C2227CD1-D430-4D93-A54C-3D197898CEED}" type="pres">
      <dgm:prSet presAssocID="{32FAC03E-0463-4643-A6C6-E0444CCCA7FB}" presName="compNode" presStyleCnt="0"/>
      <dgm:spPr/>
    </dgm:pt>
    <dgm:pt modelId="{439BAFEC-2734-4AD4-B049-DE4A63D11437}" type="pres">
      <dgm:prSet presAssocID="{32FAC03E-0463-4643-A6C6-E0444CCCA7FB}" presName="bgRect" presStyleLbl="bgShp" presStyleIdx="0" presStyleCnt="4"/>
      <dgm:spPr/>
    </dgm:pt>
    <dgm:pt modelId="{F1E79860-DFC8-45BE-B536-D42D3F3B4EA7}" type="pres">
      <dgm:prSet presAssocID="{32FAC03E-0463-4643-A6C6-E0444CCCA7F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4D1529CF-6DE5-4CA5-8833-18060F393B19}" type="pres">
      <dgm:prSet presAssocID="{32FAC03E-0463-4643-A6C6-E0444CCCA7FB}" presName="spaceRect" presStyleCnt="0"/>
      <dgm:spPr/>
    </dgm:pt>
    <dgm:pt modelId="{1C89C32F-5184-4E4C-89E8-4F513962AE03}" type="pres">
      <dgm:prSet presAssocID="{32FAC03E-0463-4643-A6C6-E0444CCCA7FB}" presName="parTx" presStyleLbl="revTx" presStyleIdx="0" presStyleCnt="4">
        <dgm:presLayoutVars>
          <dgm:chMax val="0"/>
          <dgm:chPref val="0"/>
        </dgm:presLayoutVars>
      </dgm:prSet>
      <dgm:spPr/>
    </dgm:pt>
    <dgm:pt modelId="{B31BF9DF-B307-41C9-BC32-8AAA32247C2D}" type="pres">
      <dgm:prSet presAssocID="{0C122A72-8E83-4B21-8DB9-D6ABC383AD40}" presName="sibTrans" presStyleCnt="0"/>
      <dgm:spPr/>
    </dgm:pt>
    <dgm:pt modelId="{CCE04ADC-C60C-4020-8A5B-B03CD0E41B15}" type="pres">
      <dgm:prSet presAssocID="{21243CA3-520E-4255-BA59-3188B36A0C1F}" presName="compNode" presStyleCnt="0"/>
      <dgm:spPr/>
    </dgm:pt>
    <dgm:pt modelId="{9C477160-58B9-4A8B-A42A-212F6034B3A6}" type="pres">
      <dgm:prSet presAssocID="{21243CA3-520E-4255-BA59-3188B36A0C1F}" presName="bgRect" presStyleLbl="bgShp" presStyleIdx="1" presStyleCnt="4"/>
      <dgm:spPr/>
    </dgm:pt>
    <dgm:pt modelId="{976C1824-6C1D-4FC0-80A6-95B3FC94BACD}" type="pres">
      <dgm:prSet presAssocID="{21243CA3-520E-4255-BA59-3188B36A0C1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ansfer"/>
        </a:ext>
      </dgm:extLst>
    </dgm:pt>
    <dgm:pt modelId="{DFFC0F01-617B-4E2A-B069-70218AAE55A6}" type="pres">
      <dgm:prSet presAssocID="{21243CA3-520E-4255-BA59-3188B36A0C1F}" presName="spaceRect" presStyleCnt="0"/>
      <dgm:spPr/>
    </dgm:pt>
    <dgm:pt modelId="{B3024340-A239-4102-8E9B-4EDAE2D052EB}" type="pres">
      <dgm:prSet presAssocID="{21243CA3-520E-4255-BA59-3188B36A0C1F}" presName="parTx" presStyleLbl="revTx" presStyleIdx="1" presStyleCnt="4">
        <dgm:presLayoutVars>
          <dgm:chMax val="0"/>
          <dgm:chPref val="0"/>
        </dgm:presLayoutVars>
      </dgm:prSet>
      <dgm:spPr/>
    </dgm:pt>
    <dgm:pt modelId="{2829A461-F265-4467-990A-E0E06CEB9749}" type="pres">
      <dgm:prSet presAssocID="{A89AFABA-49C7-41A9-8696-D6D3B9E4659E}" presName="sibTrans" presStyleCnt="0"/>
      <dgm:spPr/>
    </dgm:pt>
    <dgm:pt modelId="{D86C2D76-3D9F-448B-9661-3665989383AA}" type="pres">
      <dgm:prSet presAssocID="{3D1C3651-2F16-42F6-B27C-8FB0630A739E}" presName="compNode" presStyleCnt="0"/>
      <dgm:spPr/>
    </dgm:pt>
    <dgm:pt modelId="{06DEA021-7AEE-42C6-83DB-10B9F288DA26}" type="pres">
      <dgm:prSet presAssocID="{3D1C3651-2F16-42F6-B27C-8FB0630A739E}" presName="bgRect" presStyleLbl="bgShp" presStyleIdx="2" presStyleCnt="4"/>
      <dgm:spPr/>
    </dgm:pt>
    <dgm:pt modelId="{8B815472-47FC-4978-98A2-B92EDF638C92}" type="pres">
      <dgm:prSet presAssocID="{3D1C3651-2F16-42F6-B27C-8FB0630A739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E077BEBD-B186-48FA-8515-AE8AF3A56945}" type="pres">
      <dgm:prSet presAssocID="{3D1C3651-2F16-42F6-B27C-8FB0630A739E}" presName="spaceRect" presStyleCnt="0"/>
      <dgm:spPr/>
    </dgm:pt>
    <dgm:pt modelId="{BBDBB516-789B-4398-B953-801FFDA0A5A7}" type="pres">
      <dgm:prSet presAssocID="{3D1C3651-2F16-42F6-B27C-8FB0630A739E}" presName="parTx" presStyleLbl="revTx" presStyleIdx="2" presStyleCnt="4">
        <dgm:presLayoutVars>
          <dgm:chMax val="0"/>
          <dgm:chPref val="0"/>
        </dgm:presLayoutVars>
      </dgm:prSet>
      <dgm:spPr/>
    </dgm:pt>
    <dgm:pt modelId="{7CC9ABF6-AC6A-47B5-8E3A-37F8B49EF35E}" type="pres">
      <dgm:prSet presAssocID="{B535D349-427E-48E3-93CD-575BCB6CBE29}" presName="sibTrans" presStyleCnt="0"/>
      <dgm:spPr/>
    </dgm:pt>
    <dgm:pt modelId="{7566291A-B424-4AE9-BE20-CC97AB59901A}" type="pres">
      <dgm:prSet presAssocID="{423BCFEB-C5E3-47F1-A9DF-BA45826DF72B}" presName="compNode" presStyleCnt="0"/>
      <dgm:spPr/>
    </dgm:pt>
    <dgm:pt modelId="{0E48BF6F-98C5-481F-BCB3-A3D0E3847F80}" type="pres">
      <dgm:prSet presAssocID="{423BCFEB-C5E3-47F1-A9DF-BA45826DF72B}" presName="bgRect" presStyleLbl="bgShp" presStyleIdx="3" presStyleCnt="4"/>
      <dgm:spPr/>
    </dgm:pt>
    <dgm:pt modelId="{5031F02C-5F33-4C97-9A16-F70932A34FDB}" type="pres">
      <dgm:prSet presAssocID="{423BCFEB-C5E3-47F1-A9DF-BA45826DF72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207A32A5-F3F3-4DE8-BD8C-B06090BBB3C4}" type="pres">
      <dgm:prSet presAssocID="{423BCFEB-C5E3-47F1-A9DF-BA45826DF72B}" presName="spaceRect" presStyleCnt="0"/>
      <dgm:spPr/>
    </dgm:pt>
    <dgm:pt modelId="{A109727A-46B8-4F5C-B0E8-1764355F6CB9}" type="pres">
      <dgm:prSet presAssocID="{423BCFEB-C5E3-47F1-A9DF-BA45826DF72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D89F701-4A90-4BCE-B70E-FCCAADA87F55}" srcId="{27BF74DA-5E99-49DD-A75B-E199D82B20B5}" destId="{3D1C3651-2F16-42F6-B27C-8FB0630A739E}" srcOrd="2" destOrd="0" parTransId="{0932ADE6-9EDF-400E-999B-B13AB5CA0502}" sibTransId="{B535D349-427E-48E3-93CD-575BCB6CBE29}"/>
    <dgm:cxn modelId="{7F4F9E1C-CCFE-4869-9B5E-0AF921C90616}" type="presOf" srcId="{21243CA3-520E-4255-BA59-3188B36A0C1F}" destId="{B3024340-A239-4102-8E9B-4EDAE2D052EB}" srcOrd="0" destOrd="0" presId="urn:microsoft.com/office/officeart/2018/2/layout/IconVerticalSolidList"/>
    <dgm:cxn modelId="{69678935-AD33-4A7E-8D10-E91C3F858A94}" type="presOf" srcId="{423BCFEB-C5E3-47F1-A9DF-BA45826DF72B}" destId="{A109727A-46B8-4F5C-B0E8-1764355F6CB9}" srcOrd="0" destOrd="0" presId="urn:microsoft.com/office/officeart/2018/2/layout/IconVerticalSolidList"/>
    <dgm:cxn modelId="{6A47A35F-34E7-4155-BBC3-3E58D8980CDF}" type="presOf" srcId="{3D1C3651-2F16-42F6-B27C-8FB0630A739E}" destId="{BBDBB516-789B-4398-B953-801FFDA0A5A7}" srcOrd="0" destOrd="0" presId="urn:microsoft.com/office/officeart/2018/2/layout/IconVerticalSolidList"/>
    <dgm:cxn modelId="{B34F8862-2175-42AD-9F89-D02B7921CD57}" type="presOf" srcId="{32FAC03E-0463-4643-A6C6-E0444CCCA7FB}" destId="{1C89C32F-5184-4E4C-89E8-4F513962AE03}" srcOrd="0" destOrd="0" presId="urn:microsoft.com/office/officeart/2018/2/layout/IconVerticalSolidList"/>
    <dgm:cxn modelId="{6369EB9A-2E97-458D-923B-EC2227C412EF}" srcId="{27BF74DA-5E99-49DD-A75B-E199D82B20B5}" destId="{423BCFEB-C5E3-47F1-A9DF-BA45826DF72B}" srcOrd="3" destOrd="0" parTransId="{EA1FC1F0-EB5A-4B51-894D-C37FF2DECDB8}" sibTransId="{168E5E41-9F4B-4B10-BA8E-354EDE2D0FFE}"/>
    <dgm:cxn modelId="{EAEBAE9D-28C6-4129-831D-73FCC48EF048}" srcId="{27BF74DA-5E99-49DD-A75B-E199D82B20B5}" destId="{21243CA3-520E-4255-BA59-3188B36A0C1F}" srcOrd="1" destOrd="0" parTransId="{784B767E-9D08-4244-B563-67BAC9E4DCE2}" sibTransId="{A89AFABA-49C7-41A9-8696-D6D3B9E4659E}"/>
    <dgm:cxn modelId="{0B0B70B8-FB2F-4F71-B18D-A591C503791B}" type="presOf" srcId="{27BF74DA-5E99-49DD-A75B-E199D82B20B5}" destId="{05480595-326C-42C7-A0FA-8A7F12781638}" srcOrd="0" destOrd="0" presId="urn:microsoft.com/office/officeart/2018/2/layout/IconVerticalSolidList"/>
    <dgm:cxn modelId="{DF150CC9-A77B-4AEC-98FB-49F120C259B7}" srcId="{27BF74DA-5E99-49DD-A75B-E199D82B20B5}" destId="{32FAC03E-0463-4643-A6C6-E0444CCCA7FB}" srcOrd="0" destOrd="0" parTransId="{6CE36FE7-CFF5-40B4-82D8-C73698897BAF}" sibTransId="{0C122A72-8E83-4B21-8DB9-D6ABC383AD40}"/>
    <dgm:cxn modelId="{5105DAD7-7767-4304-9B58-96C79E52BA90}" type="presParOf" srcId="{05480595-326C-42C7-A0FA-8A7F12781638}" destId="{C2227CD1-D430-4D93-A54C-3D197898CEED}" srcOrd="0" destOrd="0" presId="urn:microsoft.com/office/officeart/2018/2/layout/IconVerticalSolidList"/>
    <dgm:cxn modelId="{9173FE9E-EF55-4B42-89AD-0F1E39A40001}" type="presParOf" srcId="{C2227CD1-D430-4D93-A54C-3D197898CEED}" destId="{439BAFEC-2734-4AD4-B049-DE4A63D11437}" srcOrd="0" destOrd="0" presId="urn:microsoft.com/office/officeart/2018/2/layout/IconVerticalSolidList"/>
    <dgm:cxn modelId="{608CB704-EDA9-409C-80CF-4D828EFD0EAF}" type="presParOf" srcId="{C2227CD1-D430-4D93-A54C-3D197898CEED}" destId="{F1E79860-DFC8-45BE-B536-D42D3F3B4EA7}" srcOrd="1" destOrd="0" presId="urn:microsoft.com/office/officeart/2018/2/layout/IconVerticalSolidList"/>
    <dgm:cxn modelId="{0B4C2562-D235-4CA4-B07B-5152F9BAD267}" type="presParOf" srcId="{C2227CD1-D430-4D93-A54C-3D197898CEED}" destId="{4D1529CF-6DE5-4CA5-8833-18060F393B19}" srcOrd="2" destOrd="0" presId="urn:microsoft.com/office/officeart/2018/2/layout/IconVerticalSolidList"/>
    <dgm:cxn modelId="{E513265F-9B26-4C0D-806F-94B65477E532}" type="presParOf" srcId="{C2227CD1-D430-4D93-A54C-3D197898CEED}" destId="{1C89C32F-5184-4E4C-89E8-4F513962AE03}" srcOrd="3" destOrd="0" presId="urn:microsoft.com/office/officeart/2018/2/layout/IconVerticalSolidList"/>
    <dgm:cxn modelId="{F2AB2FD0-3BAB-4607-80BD-AA3F80E5CAE7}" type="presParOf" srcId="{05480595-326C-42C7-A0FA-8A7F12781638}" destId="{B31BF9DF-B307-41C9-BC32-8AAA32247C2D}" srcOrd="1" destOrd="0" presId="urn:microsoft.com/office/officeart/2018/2/layout/IconVerticalSolidList"/>
    <dgm:cxn modelId="{C28D496A-5176-4BE1-AFA1-3E015E1A5B16}" type="presParOf" srcId="{05480595-326C-42C7-A0FA-8A7F12781638}" destId="{CCE04ADC-C60C-4020-8A5B-B03CD0E41B15}" srcOrd="2" destOrd="0" presId="urn:microsoft.com/office/officeart/2018/2/layout/IconVerticalSolidList"/>
    <dgm:cxn modelId="{3572C74A-44AA-438D-A910-1CD9EC3371EF}" type="presParOf" srcId="{CCE04ADC-C60C-4020-8A5B-B03CD0E41B15}" destId="{9C477160-58B9-4A8B-A42A-212F6034B3A6}" srcOrd="0" destOrd="0" presId="urn:microsoft.com/office/officeart/2018/2/layout/IconVerticalSolidList"/>
    <dgm:cxn modelId="{A41C97F4-46FA-44D8-8830-AD2D70DAA163}" type="presParOf" srcId="{CCE04ADC-C60C-4020-8A5B-B03CD0E41B15}" destId="{976C1824-6C1D-4FC0-80A6-95B3FC94BACD}" srcOrd="1" destOrd="0" presId="urn:microsoft.com/office/officeart/2018/2/layout/IconVerticalSolidList"/>
    <dgm:cxn modelId="{D3DA00F9-C12A-48A5-828A-15B8B7738099}" type="presParOf" srcId="{CCE04ADC-C60C-4020-8A5B-B03CD0E41B15}" destId="{DFFC0F01-617B-4E2A-B069-70218AAE55A6}" srcOrd="2" destOrd="0" presId="urn:microsoft.com/office/officeart/2018/2/layout/IconVerticalSolidList"/>
    <dgm:cxn modelId="{B4D9595E-462C-48B2-A219-DA2955D23F0C}" type="presParOf" srcId="{CCE04ADC-C60C-4020-8A5B-B03CD0E41B15}" destId="{B3024340-A239-4102-8E9B-4EDAE2D052EB}" srcOrd="3" destOrd="0" presId="urn:microsoft.com/office/officeart/2018/2/layout/IconVerticalSolidList"/>
    <dgm:cxn modelId="{62C78155-FD49-43C2-B072-343235259433}" type="presParOf" srcId="{05480595-326C-42C7-A0FA-8A7F12781638}" destId="{2829A461-F265-4467-990A-E0E06CEB9749}" srcOrd="3" destOrd="0" presId="urn:microsoft.com/office/officeart/2018/2/layout/IconVerticalSolidList"/>
    <dgm:cxn modelId="{3F49EA0A-51DF-450A-B8DF-D1DAFDC3D3DD}" type="presParOf" srcId="{05480595-326C-42C7-A0FA-8A7F12781638}" destId="{D86C2D76-3D9F-448B-9661-3665989383AA}" srcOrd="4" destOrd="0" presId="urn:microsoft.com/office/officeart/2018/2/layout/IconVerticalSolidList"/>
    <dgm:cxn modelId="{3AD28448-22FE-4550-AC88-127D36EC3455}" type="presParOf" srcId="{D86C2D76-3D9F-448B-9661-3665989383AA}" destId="{06DEA021-7AEE-42C6-83DB-10B9F288DA26}" srcOrd="0" destOrd="0" presId="urn:microsoft.com/office/officeart/2018/2/layout/IconVerticalSolidList"/>
    <dgm:cxn modelId="{21F9AEEC-9A04-42A2-AC88-487E7169ADD9}" type="presParOf" srcId="{D86C2D76-3D9F-448B-9661-3665989383AA}" destId="{8B815472-47FC-4978-98A2-B92EDF638C92}" srcOrd="1" destOrd="0" presId="urn:microsoft.com/office/officeart/2018/2/layout/IconVerticalSolidList"/>
    <dgm:cxn modelId="{6E1691D3-BDE4-49C1-B79B-2296E488697A}" type="presParOf" srcId="{D86C2D76-3D9F-448B-9661-3665989383AA}" destId="{E077BEBD-B186-48FA-8515-AE8AF3A56945}" srcOrd="2" destOrd="0" presId="urn:microsoft.com/office/officeart/2018/2/layout/IconVerticalSolidList"/>
    <dgm:cxn modelId="{BE1052B0-9840-4943-A19A-6285394BD6A1}" type="presParOf" srcId="{D86C2D76-3D9F-448B-9661-3665989383AA}" destId="{BBDBB516-789B-4398-B953-801FFDA0A5A7}" srcOrd="3" destOrd="0" presId="urn:microsoft.com/office/officeart/2018/2/layout/IconVerticalSolidList"/>
    <dgm:cxn modelId="{DF7CA54E-6B64-4762-A2C9-01B1DD6A847F}" type="presParOf" srcId="{05480595-326C-42C7-A0FA-8A7F12781638}" destId="{7CC9ABF6-AC6A-47B5-8E3A-37F8B49EF35E}" srcOrd="5" destOrd="0" presId="urn:microsoft.com/office/officeart/2018/2/layout/IconVerticalSolidList"/>
    <dgm:cxn modelId="{3AB24772-ECC9-4A92-9019-C340D7E791CB}" type="presParOf" srcId="{05480595-326C-42C7-A0FA-8A7F12781638}" destId="{7566291A-B424-4AE9-BE20-CC97AB59901A}" srcOrd="6" destOrd="0" presId="urn:microsoft.com/office/officeart/2018/2/layout/IconVerticalSolidList"/>
    <dgm:cxn modelId="{FF254518-A5F0-4D1A-A982-F14C1E5CB739}" type="presParOf" srcId="{7566291A-B424-4AE9-BE20-CC97AB59901A}" destId="{0E48BF6F-98C5-481F-BCB3-A3D0E3847F80}" srcOrd="0" destOrd="0" presId="urn:microsoft.com/office/officeart/2018/2/layout/IconVerticalSolidList"/>
    <dgm:cxn modelId="{5B74695B-84BF-4E3F-8834-A6EEFC9CC110}" type="presParOf" srcId="{7566291A-B424-4AE9-BE20-CC97AB59901A}" destId="{5031F02C-5F33-4C97-9A16-F70932A34FDB}" srcOrd="1" destOrd="0" presId="urn:microsoft.com/office/officeart/2018/2/layout/IconVerticalSolidList"/>
    <dgm:cxn modelId="{FDBF4CD4-5D74-47CA-8E82-DD3557A741C1}" type="presParOf" srcId="{7566291A-B424-4AE9-BE20-CC97AB59901A}" destId="{207A32A5-F3F3-4DE8-BD8C-B06090BBB3C4}" srcOrd="2" destOrd="0" presId="urn:microsoft.com/office/officeart/2018/2/layout/IconVerticalSolidList"/>
    <dgm:cxn modelId="{4993372B-FF5E-470F-AD03-5C2B3993897F}" type="presParOf" srcId="{7566291A-B424-4AE9-BE20-CC97AB59901A}" destId="{A109727A-46B8-4F5C-B0E8-1764355F6CB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92124FC-C236-41CA-938A-4A452BD7E9C3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8E532855-4EA8-45EB-970F-88BDE07DD9DB}">
      <dgm:prSet/>
      <dgm:spPr/>
      <dgm:t>
        <a:bodyPr/>
        <a:lstStyle/>
        <a:p>
          <a:r>
            <a:rPr lang="en-US"/>
            <a:t>• Add marker clustering (Leaflet.markercluster) for performance.</a:t>
          </a:r>
        </a:p>
      </dgm:t>
    </dgm:pt>
    <dgm:pt modelId="{DDE83BD8-3F34-45EF-B76C-D5986B433E4F}" type="parTrans" cxnId="{AEDFC861-7714-4D27-B7C4-41BA65838B64}">
      <dgm:prSet/>
      <dgm:spPr/>
      <dgm:t>
        <a:bodyPr/>
        <a:lstStyle/>
        <a:p>
          <a:endParaRPr lang="en-US"/>
        </a:p>
      </dgm:t>
    </dgm:pt>
    <dgm:pt modelId="{985B9056-9A3F-4295-AF90-9BF176B1D084}" type="sibTrans" cxnId="{AEDFC861-7714-4D27-B7C4-41BA65838B64}">
      <dgm:prSet/>
      <dgm:spPr/>
      <dgm:t>
        <a:bodyPr/>
        <a:lstStyle/>
        <a:p>
          <a:endParaRPr lang="en-US"/>
        </a:p>
      </dgm:t>
    </dgm:pt>
    <dgm:pt modelId="{398E8364-EC46-463C-AF23-E0E3EEA2CBC0}">
      <dgm:prSet/>
      <dgm:spPr/>
      <dgm:t>
        <a:bodyPr/>
        <a:lstStyle/>
        <a:p>
          <a:r>
            <a:rPr lang="en-US"/>
            <a:t>• Incorporate airport traffic statistics &amp; draw flight routes.</a:t>
          </a:r>
        </a:p>
      </dgm:t>
    </dgm:pt>
    <dgm:pt modelId="{F202679D-7150-4909-889F-83F8457E6212}" type="parTrans" cxnId="{EC58A4A3-7178-43EC-A4B9-6D049B301DDA}">
      <dgm:prSet/>
      <dgm:spPr/>
      <dgm:t>
        <a:bodyPr/>
        <a:lstStyle/>
        <a:p>
          <a:endParaRPr lang="en-US"/>
        </a:p>
      </dgm:t>
    </dgm:pt>
    <dgm:pt modelId="{7601FAA9-66AE-491D-9A1D-186E979F056D}" type="sibTrans" cxnId="{EC58A4A3-7178-43EC-A4B9-6D049B301DDA}">
      <dgm:prSet/>
      <dgm:spPr/>
      <dgm:t>
        <a:bodyPr/>
        <a:lstStyle/>
        <a:p>
          <a:endParaRPr lang="en-US"/>
        </a:p>
      </dgm:t>
    </dgm:pt>
    <dgm:pt modelId="{7A226325-660E-4932-A387-E02988542BDF}">
      <dgm:prSet/>
      <dgm:spPr/>
      <dgm:t>
        <a:bodyPr/>
        <a:lstStyle/>
        <a:p>
          <a:r>
            <a:rPr lang="en-US"/>
            <a:t>• Allow CSV/JSON export of filtered subset.</a:t>
          </a:r>
        </a:p>
      </dgm:t>
    </dgm:pt>
    <dgm:pt modelId="{2EDB739F-51DA-4CC0-848D-2522670D7794}" type="parTrans" cxnId="{FE170A96-D25F-40D0-AC18-6D2CE96F5AEF}">
      <dgm:prSet/>
      <dgm:spPr/>
      <dgm:t>
        <a:bodyPr/>
        <a:lstStyle/>
        <a:p>
          <a:endParaRPr lang="en-US"/>
        </a:p>
      </dgm:t>
    </dgm:pt>
    <dgm:pt modelId="{CC85F6E8-002F-48F0-B011-025DC18F8CBD}" type="sibTrans" cxnId="{FE170A96-D25F-40D0-AC18-6D2CE96F5AEF}">
      <dgm:prSet/>
      <dgm:spPr/>
      <dgm:t>
        <a:bodyPr/>
        <a:lstStyle/>
        <a:p>
          <a:endParaRPr lang="en-US"/>
        </a:p>
      </dgm:t>
    </dgm:pt>
    <dgm:pt modelId="{DD15E485-9D1C-40E1-9444-0F7A265102AD}">
      <dgm:prSet/>
      <dgm:spPr/>
      <dgm:t>
        <a:bodyPr/>
        <a:lstStyle/>
        <a:p>
          <a:r>
            <a:rPr lang="en-US"/>
            <a:t>• Mobile layout: collapsible panels, touch gestures.</a:t>
          </a:r>
        </a:p>
      </dgm:t>
    </dgm:pt>
    <dgm:pt modelId="{DBDAE167-1219-4245-8725-D1F89FAD7A5F}" type="parTrans" cxnId="{170CF6F6-6FDB-4671-9CB8-AEBE81C4EF4F}">
      <dgm:prSet/>
      <dgm:spPr/>
      <dgm:t>
        <a:bodyPr/>
        <a:lstStyle/>
        <a:p>
          <a:endParaRPr lang="en-US"/>
        </a:p>
      </dgm:t>
    </dgm:pt>
    <dgm:pt modelId="{981EB2E7-4EF4-4CF2-AF29-155D5BA9AE42}" type="sibTrans" cxnId="{170CF6F6-6FDB-4671-9CB8-AEBE81C4EF4F}">
      <dgm:prSet/>
      <dgm:spPr/>
      <dgm:t>
        <a:bodyPr/>
        <a:lstStyle/>
        <a:p>
          <a:endParaRPr lang="en-US"/>
        </a:p>
      </dgm:t>
    </dgm:pt>
    <dgm:pt modelId="{65D65D96-210F-8241-9CB3-E1F857ACD656}" type="pres">
      <dgm:prSet presAssocID="{992124FC-C236-41CA-938A-4A452BD7E9C3}" presName="linear" presStyleCnt="0">
        <dgm:presLayoutVars>
          <dgm:animLvl val="lvl"/>
          <dgm:resizeHandles val="exact"/>
        </dgm:presLayoutVars>
      </dgm:prSet>
      <dgm:spPr/>
    </dgm:pt>
    <dgm:pt modelId="{29D96B0F-59DB-B44B-847E-F7C4D6E706E3}" type="pres">
      <dgm:prSet presAssocID="{8E532855-4EA8-45EB-970F-88BDE07DD9D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E14C48D-2DE1-274B-8ACC-EB8B99E170A9}" type="pres">
      <dgm:prSet presAssocID="{985B9056-9A3F-4295-AF90-9BF176B1D084}" presName="spacer" presStyleCnt="0"/>
      <dgm:spPr/>
    </dgm:pt>
    <dgm:pt modelId="{530ED228-9009-E049-9415-4B57CD21BE1F}" type="pres">
      <dgm:prSet presAssocID="{398E8364-EC46-463C-AF23-E0E3EEA2CBC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3C8A9B0-953D-CB49-AA8D-5EE42D540EF7}" type="pres">
      <dgm:prSet presAssocID="{7601FAA9-66AE-491D-9A1D-186E979F056D}" presName="spacer" presStyleCnt="0"/>
      <dgm:spPr/>
    </dgm:pt>
    <dgm:pt modelId="{99826035-6529-914A-A80D-1458B76D341B}" type="pres">
      <dgm:prSet presAssocID="{7A226325-660E-4932-A387-E02988542BD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40AABE5-4ECA-A741-8EC3-D3D52AC5019C}" type="pres">
      <dgm:prSet presAssocID="{CC85F6E8-002F-48F0-B011-025DC18F8CBD}" presName="spacer" presStyleCnt="0"/>
      <dgm:spPr/>
    </dgm:pt>
    <dgm:pt modelId="{A5279E0B-07AD-D644-89E3-7A709CDEF400}" type="pres">
      <dgm:prSet presAssocID="{DD15E485-9D1C-40E1-9444-0F7A265102A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FE9AC10-FE3E-B546-BDCB-477F0FAA7C86}" type="presOf" srcId="{398E8364-EC46-463C-AF23-E0E3EEA2CBC0}" destId="{530ED228-9009-E049-9415-4B57CD21BE1F}" srcOrd="0" destOrd="0" presId="urn:microsoft.com/office/officeart/2005/8/layout/vList2"/>
    <dgm:cxn modelId="{AAB92247-BBD3-194D-BD69-67669E5000CE}" type="presOf" srcId="{DD15E485-9D1C-40E1-9444-0F7A265102AD}" destId="{A5279E0B-07AD-D644-89E3-7A709CDEF400}" srcOrd="0" destOrd="0" presId="urn:microsoft.com/office/officeart/2005/8/layout/vList2"/>
    <dgm:cxn modelId="{4C18FF56-51A6-F243-8768-35195F5C5C3F}" type="presOf" srcId="{7A226325-660E-4932-A387-E02988542BDF}" destId="{99826035-6529-914A-A80D-1458B76D341B}" srcOrd="0" destOrd="0" presId="urn:microsoft.com/office/officeart/2005/8/layout/vList2"/>
    <dgm:cxn modelId="{72BC6158-2761-8743-AAE7-116C6AC9B8FE}" type="presOf" srcId="{992124FC-C236-41CA-938A-4A452BD7E9C3}" destId="{65D65D96-210F-8241-9CB3-E1F857ACD656}" srcOrd="0" destOrd="0" presId="urn:microsoft.com/office/officeart/2005/8/layout/vList2"/>
    <dgm:cxn modelId="{AEDFC861-7714-4D27-B7C4-41BA65838B64}" srcId="{992124FC-C236-41CA-938A-4A452BD7E9C3}" destId="{8E532855-4EA8-45EB-970F-88BDE07DD9DB}" srcOrd="0" destOrd="0" parTransId="{DDE83BD8-3F34-45EF-B76C-D5986B433E4F}" sibTransId="{985B9056-9A3F-4295-AF90-9BF176B1D084}"/>
    <dgm:cxn modelId="{FE170A96-D25F-40D0-AC18-6D2CE96F5AEF}" srcId="{992124FC-C236-41CA-938A-4A452BD7E9C3}" destId="{7A226325-660E-4932-A387-E02988542BDF}" srcOrd="2" destOrd="0" parTransId="{2EDB739F-51DA-4CC0-848D-2522670D7794}" sibTransId="{CC85F6E8-002F-48F0-B011-025DC18F8CBD}"/>
    <dgm:cxn modelId="{EC58A4A3-7178-43EC-A4B9-6D049B301DDA}" srcId="{992124FC-C236-41CA-938A-4A452BD7E9C3}" destId="{398E8364-EC46-463C-AF23-E0E3EEA2CBC0}" srcOrd="1" destOrd="0" parTransId="{F202679D-7150-4909-889F-83F8457E6212}" sibTransId="{7601FAA9-66AE-491D-9A1D-186E979F056D}"/>
    <dgm:cxn modelId="{0D814FB5-DCE3-9F4B-924B-E2FE4279D67A}" type="presOf" srcId="{8E532855-4EA8-45EB-970F-88BDE07DD9DB}" destId="{29D96B0F-59DB-B44B-847E-F7C4D6E706E3}" srcOrd="0" destOrd="0" presId="urn:microsoft.com/office/officeart/2005/8/layout/vList2"/>
    <dgm:cxn modelId="{170CF6F6-6FDB-4671-9CB8-AEBE81C4EF4F}" srcId="{992124FC-C236-41CA-938A-4A452BD7E9C3}" destId="{DD15E485-9D1C-40E1-9444-0F7A265102AD}" srcOrd="3" destOrd="0" parTransId="{DBDAE167-1219-4245-8725-D1F89FAD7A5F}" sibTransId="{981EB2E7-4EF4-4CF2-AF29-155D5BA9AE42}"/>
    <dgm:cxn modelId="{D5096F80-D46C-EE4B-B067-3C692A45E0EB}" type="presParOf" srcId="{65D65D96-210F-8241-9CB3-E1F857ACD656}" destId="{29D96B0F-59DB-B44B-847E-F7C4D6E706E3}" srcOrd="0" destOrd="0" presId="urn:microsoft.com/office/officeart/2005/8/layout/vList2"/>
    <dgm:cxn modelId="{6442B8B8-8A87-DA46-A3B6-ECA7246AD210}" type="presParOf" srcId="{65D65D96-210F-8241-9CB3-E1F857ACD656}" destId="{DE14C48D-2DE1-274B-8ACC-EB8B99E170A9}" srcOrd="1" destOrd="0" presId="urn:microsoft.com/office/officeart/2005/8/layout/vList2"/>
    <dgm:cxn modelId="{E8A6F10C-6233-E34F-9FA2-A1CF63868DDF}" type="presParOf" srcId="{65D65D96-210F-8241-9CB3-E1F857ACD656}" destId="{530ED228-9009-E049-9415-4B57CD21BE1F}" srcOrd="2" destOrd="0" presId="urn:microsoft.com/office/officeart/2005/8/layout/vList2"/>
    <dgm:cxn modelId="{FBD251F1-30E9-C941-865A-064BD2F72DFA}" type="presParOf" srcId="{65D65D96-210F-8241-9CB3-E1F857ACD656}" destId="{23C8A9B0-953D-CB49-AA8D-5EE42D540EF7}" srcOrd="3" destOrd="0" presId="urn:microsoft.com/office/officeart/2005/8/layout/vList2"/>
    <dgm:cxn modelId="{DF6D9E9B-AB4E-EE4A-992B-42C450851426}" type="presParOf" srcId="{65D65D96-210F-8241-9CB3-E1F857ACD656}" destId="{99826035-6529-914A-A80D-1458B76D341B}" srcOrd="4" destOrd="0" presId="urn:microsoft.com/office/officeart/2005/8/layout/vList2"/>
    <dgm:cxn modelId="{0A7D9A72-4FB4-4344-98FE-7939F0D3D6A4}" type="presParOf" srcId="{65D65D96-210F-8241-9CB3-E1F857ACD656}" destId="{340AABE5-4ECA-A741-8EC3-D3D52AC5019C}" srcOrd="5" destOrd="0" presId="urn:microsoft.com/office/officeart/2005/8/layout/vList2"/>
    <dgm:cxn modelId="{7D4C9AB7-12EE-D94E-ABE9-CABF7406935C}" type="presParOf" srcId="{65D65D96-210F-8241-9CB3-E1F857ACD656}" destId="{A5279E0B-07AD-D644-89E3-7A709CDEF40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31408A-92FE-204E-8C77-CBBA6EA6493A}">
      <dsp:nvSpPr>
        <dsp:cNvPr id="0" name=""/>
        <dsp:cNvSpPr/>
      </dsp:nvSpPr>
      <dsp:spPr>
        <a:xfrm>
          <a:off x="2836146" y="517935"/>
          <a:ext cx="39822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822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24537" y="561508"/>
        <a:ext cx="21441" cy="4292"/>
      </dsp:txXfrm>
    </dsp:sp>
    <dsp:sp modelId="{63D51E31-32EA-BE49-AE00-EF73B487DD75}">
      <dsp:nvSpPr>
        <dsp:cNvPr id="0" name=""/>
        <dsp:cNvSpPr/>
      </dsp:nvSpPr>
      <dsp:spPr>
        <a:xfrm>
          <a:off x="973496" y="4319"/>
          <a:ext cx="1864450" cy="11186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360" tIns="95898" rIns="91360" bIns="9589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1. Source &amp; Format</a:t>
          </a:r>
        </a:p>
      </dsp:txBody>
      <dsp:txXfrm>
        <a:off x="973496" y="4319"/>
        <a:ext cx="1864450" cy="1118670"/>
      </dsp:txXfrm>
    </dsp:sp>
    <dsp:sp modelId="{F55C3B42-86AE-2D42-BCB7-D07535503EDC}">
      <dsp:nvSpPr>
        <dsp:cNvPr id="0" name=""/>
        <dsp:cNvSpPr/>
      </dsp:nvSpPr>
      <dsp:spPr>
        <a:xfrm>
          <a:off x="5129420" y="517935"/>
          <a:ext cx="39822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822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17811" y="561508"/>
        <a:ext cx="21441" cy="4292"/>
      </dsp:txXfrm>
    </dsp:sp>
    <dsp:sp modelId="{F763320D-9E6E-DD4F-9E36-6676F3D6580B}">
      <dsp:nvSpPr>
        <dsp:cNvPr id="0" name=""/>
        <dsp:cNvSpPr/>
      </dsp:nvSpPr>
      <dsp:spPr>
        <a:xfrm>
          <a:off x="3266770" y="4319"/>
          <a:ext cx="1864450" cy="11186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360" tIns="95898" rIns="91360" bIns="9589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Used the OpenFlights “airports.csv” file (46K+ rows).</a:t>
          </a:r>
        </a:p>
      </dsp:txBody>
      <dsp:txXfrm>
        <a:off x="3266770" y="4319"/>
        <a:ext cx="1864450" cy="1118670"/>
      </dsp:txXfrm>
    </dsp:sp>
    <dsp:sp modelId="{DB2CD822-97B8-2145-ACCD-8BC66C32C644}">
      <dsp:nvSpPr>
        <dsp:cNvPr id="0" name=""/>
        <dsp:cNvSpPr/>
      </dsp:nvSpPr>
      <dsp:spPr>
        <a:xfrm>
          <a:off x="7422694" y="517935"/>
          <a:ext cx="39822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822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611086" y="561508"/>
        <a:ext cx="21441" cy="4292"/>
      </dsp:txXfrm>
    </dsp:sp>
    <dsp:sp modelId="{C7B22B55-5183-9549-A7C8-F72931561CAA}">
      <dsp:nvSpPr>
        <dsp:cNvPr id="0" name=""/>
        <dsp:cNvSpPr/>
      </dsp:nvSpPr>
      <dsp:spPr>
        <a:xfrm>
          <a:off x="5560044" y="4319"/>
          <a:ext cx="1864450" cy="11186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360" tIns="95898" rIns="91360" bIns="9589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Fields: id, name, type, municipality, iso_country, continent, latitude_deg, longitude_deg.</a:t>
          </a:r>
        </a:p>
      </dsp:txBody>
      <dsp:txXfrm>
        <a:off x="5560044" y="4319"/>
        <a:ext cx="1864450" cy="1118670"/>
      </dsp:txXfrm>
    </dsp:sp>
    <dsp:sp modelId="{E86A553A-590A-3644-9A09-139A6E5F1FB5}">
      <dsp:nvSpPr>
        <dsp:cNvPr id="0" name=""/>
        <dsp:cNvSpPr/>
      </dsp:nvSpPr>
      <dsp:spPr>
        <a:xfrm>
          <a:off x="1905721" y="1121190"/>
          <a:ext cx="6879822" cy="398223"/>
        </a:xfrm>
        <a:custGeom>
          <a:avLst/>
          <a:gdLst/>
          <a:ahLst/>
          <a:cxnLst/>
          <a:rect l="0" t="0" r="0" b="0"/>
          <a:pathLst>
            <a:path>
              <a:moveTo>
                <a:pt x="6879822" y="0"/>
              </a:moveTo>
              <a:lnTo>
                <a:pt x="6879822" y="216211"/>
              </a:lnTo>
              <a:lnTo>
                <a:pt x="0" y="216211"/>
              </a:lnTo>
              <a:lnTo>
                <a:pt x="0" y="398223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73303" y="1318155"/>
        <a:ext cx="344658" cy="4292"/>
      </dsp:txXfrm>
    </dsp:sp>
    <dsp:sp modelId="{C1E4C5ED-534D-144A-98C1-420B41973E9F}">
      <dsp:nvSpPr>
        <dsp:cNvPr id="0" name=""/>
        <dsp:cNvSpPr/>
      </dsp:nvSpPr>
      <dsp:spPr>
        <a:xfrm>
          <a:off x="7853318" y="4319"/>
          <a:ext cx="1864450" cy="11186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360" tIns="95898" rIns="91360" bIns="9589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2. Cleaning</a:t>
          </a:r>
        </a:p>
      </dsp:txBody>
      <dsp:txXfrm>
        <a:off x="7853318" y="4319"/>
        <a:ext cx="1864450" cy="1118670"/>
      </dsp:txXfrm>
    </dsp:sp>
    <dsp:sp modelId="{1DB52FAE-B12F-AE43-B70A-5D3DF00F25F4}">
      <dsp:nvSpPr>
        <dsp:cNvPr id="0" name=""/>
        <dsp:cNvSpPr/>
      </dsp:nvSpPr>
      <dsp:spPr>
        <a:xfrm>
          <a:off x="2836146" y="2065428"/>
          <a:ext cx="39822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822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24537" y="2109002"/>
        <a:ext cx="21441" cy="4292"/>
      </dsp:txXfrm>
    </dsp:sp>
    <dsp:sp modelId="{F3AD45A2-6D82-874F-B8EF-6A90EE5DCA20}">
      <dsp:nvSpPr>
        <dsp:cNvPr id="0" name=""/>
        <dsp:cNvSpPr/>
      </dsp:nvSpPr>
      <dsp:spPr>
        <a:xfrm>
          <a:off x="973496" y="1551813"/>
          <a:ext cx="1864450" cy="11186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360" tIns="95898" rIns="91360" bIns="9589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Parsed each row in JS.</a:t>
          </a:r>
        </a:p>
      </dsp:txBody>
      <dsp:txXfrm>
        <a:off x="973496" y="1551813"/>
        <a:ext cx="1864450" cy="1118670"/>
      </dsp:txXfrm>
    </dsp:sp>
    <dsp:sp modelId="{7EB2EC38-3669-324D-986D-4FCE0BB6176B}">
      <dsp:nvSpPr>
        <dsp:cNvPr id="0" name=""/>
        <dsp:cNvSpPr/>
      </dsp:nvSpPr>
      <dsp:spPr>
        <a:xfrm>
          <a:off x="5129420" y="2065428"/>
          <a:ext cx="39822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822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17811" y="2109002"/>
        <a:ext cx="21441" cy="4292"/>
      </dsp:txXfrm>
    </dsp:sp>
    <dsp:sp modelId="{D1FAFD75-E6BD-4C49-8A99-A474B7C75158}">
      <dsp:nvSpPr>
        <dsp:cNvPr id="0" name=""/>
        <dsp:cNvSpPr/>
      </dsp:nvSpPr>
      <dsp:spPr>
        <a:xfrm>
          <a:off x="3266770" y="1551813"/>
          <a:ext cx="1864450" cy="11186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360" tIns="95898" rIns="91360" bIns="9589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parseRow(d) casts lat/lon to numbers and renames keys.</a:t>
          </a:r>
        </a:p>
      </dsp:txBody>
      <dsp:txXfrm>
        <a:off x="3266770" y="1551813"/>
        <a:ext cx="1864450" cy="1118670"/>
      </dsp:txXfrm>
    </dsp:sp>
    <dsp:sp modelId="{9EC31C03-6842-B049-BCA2-C1FFC35FD8C1}">
      <dsp:nvSpPr>
        <dsp:cNvPr id="0" name=""/>
        <dsp:cNvSpPr/>
      </dsp:nvSpPr>
      <dsp:spPr>
        <a:xfrm>
          <a:off x="7422694" y="2065428"/>
          <a:ext cx="39822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822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611086" y="2109002"/>
        <a:ext cx="21441" cy="4292"/>
      </dsp:txXfrm>
    </dsp:sp>
    <dsp:sp modelId="{A8775588-9321-AD48-9D77-24288BEE16BF}">
      <dsp:nvSpPr>
        <dsp:cNvPr id="0" name=""/>
        <dsp:cNvSpPr/>
      </dsp:nvSpPr>
      <dsp:spPr>
        <a:xfrm>
          <a:off x="5560044" y="1551813"/>
          <a:ext cx="1864450" cy="11186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360" tIns="95898" rIns="91360" bIns="9589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Filtered out rows missing valid coordinates:</a:t>
          </a:r>
        </a:p>
      </dsp:txBody>
      <dsp:txXfrm>
        <a:off x="5560044" y="1551813"/>
        <a:ext cx="1864450" cy="1118670"/>
      </dsp:txXfrm>
    </dsp:sp>
    <dsp:sp modelId="{8548F382-E8D0-5647-B3B9-2175136BD1A0}">
      <dsp:nvSpPr>
        <dsp:cNvPr id="0" name=""/>
        <dsp:cNvSpPr/>
      </dsp:nvSpPr>
      <dsp:spPr>
        <a:xfrm>
          <a:off x="1905721" y="2668684"/>
          <a:ext cx="6879822" cy="398223"/>
        </a:xfrm>
        <a:custGeom>
          <a:avLst/>
          <a:gdLst/>
          <a:ahLst/>
          <a:cxnLst/>
          <a:rect l="0" t="0" r="0" b="0"/>
          <a:pathLst>
            <a:path>
              <a:moveTo>
                <a:pt x="6879822" y="0"/>
              </a:moveTo>
              <a:lnTo>
                <a:pt x="6879822" y="216211"/>
              </a:lnTo>
              <a:lnTo>
                <a:pt x="0" y="216211"/>
              </a:lnTo>
              <a:lnTo>
                <a:pt x="0" y="398223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73303" y="2865649"/>
        <a:ext cx="344658" cy="4292"/>
      </dsp:txXfrm>
    </dsp:sp>
    <dsp:sp modelId="{E694357A-0054-7F48-B6FB-2B02EBD73FA9}">
      <dsp:nvSpPr>
        <dsp:cNvPr id="0" name=""/>
        <dsp:cNvSpPr/>
      </dsp:nvSpPr>
      <dsp:spPr>
        <a:xfrm>
          <a:off x="7853318" y="1551813"/>
          <a:ext cx="1864450" cy="11186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360" tIns="95898" rIns="91360" bIns="9589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3. Derived Lists</a:t>
          </a:r>
        </a:p>
      </dsp:txBody>
      <dsp:txXfrm>
        <a:off x="7853318" y="1551813"/>
        <a:ext cx="1864450" cy="1118670"/>
      </dsp:txXfrm>
    </dsp:sp>
    <dsp:sp modelId="{12091AB7-4A11-794C-BB9E-E5708E41A52A}">
      <dsp:nvSpPr>
        <dsp:cNvPr id="0" name=""/>
        <dsp:cNvSpPr/>
      </dsp:nvSpPr>
      <dsp:spPr>
        <a:xfrm>
          <a:off x="2836146" y="3612922"/>
          <a:ext cx="39822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822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24537" y="3656496"/>
        <a:ext cx="21441" cy="4292"/>
      </dsp:txXfrm>
    </dsp:sp>
    <dsp:sp modelId="{894645FA-5D86-094F-8370-F7F9EC472750}">
      <dsp:nvSpPr>
        <dsp:cNvPr id="0" name=""/>
        <dsp:cNvSpPr/>
      </dsp:nvSpPr>
      <dsp:spPr>
        <a:xfrm>
          <a:off x="973496" y="3099307"/>
          <a:ext cx="1864450" cy="11186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360" tIns="95898" rIns="91360" bIns="9589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• Extracted unique airport types and continents</a:t>
          </a:r>
        </a:p>
      </dsp:txBody>
      <dsp:txXfrm>
        <a:off x="973496" y="3099307"/>
        <a:ext cx="1864450" cy="1118670"/>
      </dsp:txXfrm>
    </dsp:sp>
    <dsp:sp modelId="{01827029-C80C-EB41-95BE-DCF28FCA56DB}">
      <dsp:nvSpPr>
        <dsp:cNvPr id="0" name=""/>
        <dsp:cNvSpPr/>
      </dsp:nvSpPr>
      <dsp:spPr>
        <a:xfrm>
          <a:off x="5129420" y="3612922"/>
          <a:ext cx="39822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822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17811" y="3656496"/>
        <a:ext cx="21441" cy="4292"/>
      </dsp:txXfrm>
    </dsp:sp>
    <dsp:sp modelId="{F01A5281-8BF5-0846-A0B1-BC9507F0E5F6}">
      <dsp:nvSpPr>
        <dsp:cNvPr id="0" name=""/>
        <dsp:cNvSpPr/>
      </dsp:nvSpPr>
      <dsp:spPr>
        <a:xfrm>
          <a:off x="3266770" y="3099307"/>
          <a:ext cx="1864450" cy="11186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360" tIns="95898" rIns="91360" bIns="9589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4. Color Scales</a:t>
          </a:r>
        </a:p>
      </dsp:txBody>
      <dsp:txXfrm>
        <a:off x="3266770" y="3099307"/>
        <a:ext cx="1864450" cy="1118670"/>
      </dsp:txXfrm>
    </dsp:sp>
    <dsp:sp modelId="{584D925C-491A-C74D-A3DD-9948BB51AA25}">
      <dsp:nvSpPr>
        <dsp:cNvPr id="0" name=""/>
        <dsp:cNvSpPr/>
      </dsp:nvSpPr>
      <dsp:spPr>
        <a:xfrm>
          <a:off x="7422694" y="3612922"/>
          <a:ext cx="39822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8223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611086" y="3656496"/>
        <a:ext cx="21441" cy="4292"/>
      </dsp:txXfrm>
    </dsp:sp>
    <dsp:sp modelId="{3ECE0C62-1A06-9043-B2EA-631B8DC3CE7A}">
      <dsp:nvSpPr>
        <dsp:cNvPr id="0" name=""/>
        <dsp:cNvSpPr/>
      </dsp:nvSpPr>
      <dsp:spPr>
        <a:xfrm>
          <a:off x="5560044" y="3099307"/>
          <a:ext cx="1864450" cy="11186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360" tIns="95898" rIns="91360" bIns="9589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categoryColor = d3.scaleOrdinal(categories, d3.schemeCategory10)</a:t>
          </a:r>
        </a:p>
      </dsp:txBody>
      <dsp:txXfrm>
        <a:off x="5560044" y="3099307"/>
        <a:ext cx="1864450" cy="1118670"/>
      </dsp:txXfrm>
    </dsp:sp>
    <dsp:sp modelId="{3CCB2492-CE46-904D-8075-893455F3A193}">
      <dsp:nvSpPr>
        <dsp:cNvPr id="0" name=""/>
        <dsp:cNvSpPr/>
      </dsp:nvSpPr>
      <dsp:spPr>
        <a:xfrm>
          <a:off x="7853318" y="3099307"/>
          <a:ext cx="1864450" cy="11186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360" tIns="95898" rIns="91360" bIns="9589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regionColor   = d3.scaleOrdinal(regions,    d3.schemeCategory10)</a:t>
          </a:r>
        </a:p>
      </dsp:txBody>
      <dsp:txXfrm>
        <a:off x="7853318" y="3099307"/>
        <a:ext cx="1864450" cy="11186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B7C519-A96A-46E6-854F-104B0862DF11}">
      <dsp:nvSpPr>
        <dsp:cNvPr id="0" name=""/>
        <dsp:cNvSpPr/>
      </dsp:nvSpPr>
      <dsp:spPr>
        <a:xfrm>
          <a:off x="0" y="869"/>
          <a:ext cx="6135924" cy="44047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8E3805-8701-478E-A6D1-F186CEDCC223}">
      <dsp:nvSpPr>
        <dsp:cNvPr id="0" name=""/>
        <dsp:cNvSpPr/>
      </dsp:nvSpPr>
      <dsp:spPr>
        <a:xfrm>
          <a:off x="133242" y="99975"/>
          <a:ext cx="242259" cy="2422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2EDB70-3CB3-4F63-A33C-000B1B1C550F}">
      <dsp:nvSpPr>
        <dsp:cNvPr id="0" name=""/>
        <dsp:cNvSpPr/>
      </dsp:nvSpPr>
      <dsp:spPr>
        <a:xfrm>
          <a:off x="508744" y="869"/>
          <a:ext cx="5627179" cy="4404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617" tIns="46617" rIns="46617" bIns="4661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1. Initialization</a:t>
          </a:r>
        </a:p>
      </dsp:txBody>
      <dsp:txXfrm>
        <a:off x="508744" y="869"/>
        <a:ext cx="5627179" cy="440471"/>
      </dsp:txXfrm>
    </dsp:sp>
    <dsp:sp modelId="{FFA471D7-976A-4FF6-B10D-3332C7587F1C}">
      <dsp:nvSpPr>
        <dsp:cNvPr id="0" name=""/>
        <dsp:cNvSpPr/>
      </dsp:nvSpPr>
      <dsp:spPr>
        <a:xfrm>
          <a:off x="0" y="551457"/>
          <a:ext cx="6135924" cy="44047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219242-E98F-4675-8392-7D3AA28C984F}">
      <dsp:nvSpPr>
        <dsp:cNvPr id="0" name=""/>
        <dsp:cNvSpPr/>
      </dsp:nvSpPr>
      <dsp:spPr>
        <a:xfrm>
          <a:off x="133242" y="650563"/>
          <a:ext cx="242259" cy="2422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354CF9-23F3-4113-B6F6-7981E083B210}">
      <dsp:nvSpPr>
        <dsp:cNvPr id="0" name=""/>
        <dsp:cNvSpPr/>
      </dsp:nvSpPr>
      <dsp:spPr>
        <a:xfrm>
          <a:off x="508744" y="551457"/>
          <a:ext cx="5627179" cy="4404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617" tIns="46617" rIns="46617" bIns="4661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2. Marker Layer</a:t>
          </a:r>
        </a:p>
      </dsp:txBody>
      <dsp:txXfrm>
        <a:off x="508744" y="551457"/>
        <a:ext cx="5627179" cy="440471"/>
      </dsp:txXfrm>
    </dsp:sp>
    <dsp:sp modelId="{A8AB451C-848A-4D56-9D7C-F1387E3EC725}">
      <dsp:nvSpPr>
        <dsp:cNvPr id="0" name=""/>
        <dsp:cNvSpPr/>
      </dsp:nvSpPr>
      <dsp:spPr>
        <a:xfrm>
          <a:off x="0" y="1102046"/>
          <a:ext cx="6135924" cy="44047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154A32-EC3E-4A8A-9932-5A8BDCE3A81C}">
      <dsp:nvSpPr>
        <dsp:cNvPr id="0" name=""/>
        <dsp:cNvSpPr/>
      </dsp:nvSpPr>
      <dsp:spPr>
        <a:xfrm>
          <a:off x="133242" y="1201152"/>
          <a:ext cx="242259" cy="2422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98B49E-AFFD-44BF-8199-D140686D0FF2}">
      <dsp:nvSpPr>
        <dsp:cNvPr id="0" name=""/>
        <dsp:cNvSpPr/>
      </dsp:nvSpPr>
      <dsp:spPr>
        <a:xfrm>
          <a:off x="508744" y="1102046"/>
          <a:ext cx="5627179" cy="4404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617" tIns="46617" rIns="46617" bIns="4661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3. Plotting Airports</a:t>
          </a:r>
        </a:p>
      </dsp:txBody>
      <dsp:txXfrm>
        <a:off x="508744" y="1102046"/>
        <a:ext cx="5627179" cy="440471"/>
      </dsp:txXfrm>
    </dsp:sp>
    <dsp:sp modelId="{78D789EC-E9CC-4F41-9154-4B74E243CA3F}">
      <dsp:nvSpPr>
        <dsp:cNvPr id="0" name=""/>
        <dsp:cNvSpPr/>
      </dsp:nvSpPr>
      <dsp:spPr>
        <a:xfrm>
          <a:off x="0" y="1652635"/>
          <a:ext cx="6135924" cy="44047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2410DA-F34D-4095-AF7A-F5C1F2EB54DA}">
      <dsp:nvSpPr>
        <dsp:cNvPr id="0" name=""/>
        <dsp:cNvSpPr/>
      </dsp:nvSpPr>
      <dsp:spPr>
        <a:xfrm>
          <a:off x="133242" y="1751741"/>
          <a:ext cx="242259" cy="2422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BB35E6-E796-4744-979C-D0881D3B0CAC}">
      <dsp:nvSpPr>
        <dsp:cNvPr id="0" name=""/>
        <dsp:cNvSpPr/>
      </dsp:nvSpPr>
      <dsp:spPr>
        <a:xfrm>
          <a:off x="508744" y="1652635"/>
          <a:ext cx="5627179" cy="4404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617" tIns="46617" rIns="46617" bIns="4661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4. Auto‐Zoom</a:t>
          </a:r>
        </a:p>
      </dsp:txBody>
      <dsp:txXfrm>
        <a:off x="508744" y="1652635"/>
        <a:ext cx="5627179" cy="4404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1243A6-E3FD-3944-BC55-800D932B442E}">
      <dsp:nvSpPr>
        <dsp:cNvPr id="0" name=""/>
        <dsp:cNvSpPr/>
      </dsp:nvSpPr>
      <dsp:spPr>
        <a:xfrm>
          <a:off x="0" y="18599"/>
          <a:ext cx="6581776" cy="3510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Front-end:</a:t>
          </a:r>
        </a:p>
      </dsp:txBody>
      <dsp:txXfrm>
        <a:off x="17134" y="35733"/>
        <a:ext cx="6547508" cy="316732"/>
      </dsp:txXfrm>
    </dsp:sp>
    <dsp:sp modelId="{4BE13E17-B886-554C-8586-1E1D52E41143}">
      <dsp:nvSpPr>
        <dsp:cNvPr id="0" name=""/>
        <dsp:cNvSpPr/>
      </dsp:nvSpPr>
      <dsp:spPr>
        <a:xfrm>
          <a:off x="0" y="412799"/>
          <a:ext cx="6581776" cy="351000"/>
        </a:xfrm>
        <a:prstGeom prst="roundRect">
          <a:avLst/>
        </a:prstGeom>
        <a:solidFill>
          <a:schemeClr val="accent5">
            <a:hueOff val="1728086"/>
            <a:satOff val="-2424"/>
            <a:lumOff val="-25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• HTML5/CSS3 (style.css for layout, flex, scrollbars)</a:t>
          </a:r>
        </a:p>
      </dsp:txBody>
      <dsp:txXfrm>
        <a:off x="17134" y="429933"/>
        <a:ext cx="6547508" cy="316732"/>
      </dsp:txXfrm>
    </dsp:sp>
    <dsp:sp modelId="{A90C8AD8-01A6-E84E-9175-A0EC6A2B6532}">
      <dsp:nvSpPr>
        <dsp:cNvPr id="0" name=""/>
        <dsp:cNvSpPr/>
      </dsp:nvSpPr>
      <dsp:spPr>
        <a:xfrm>
          <a:off x="0" y="806999"/>
          <a:ext cx="6581776" cy="351000"/>
        </a:xfrm>
        <a:prstGeom prst="roundRect">
          <a:avLst/>
        </a:prstGeom>
        <a:solidFill>
          <a:schemeClr val="accent5">
            <a:hueOff val="3456171"/>
            <a:satOff val="-4847"/>
            <a:lumOff val="-49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• Vanilla JS (ES6 modules in main.js)</a:t>
          </a:r>
        </a:p>
      </dsp:txBody>
      <dsp:txXfrm>
        <a:off x="17134" y="824133"/>
        <a:ext cx="6547508" cy="316732"/>
      </dsp:txXfrm>
    </dsp:sp>
    <dsp:sp modelId="{BFC722CF-5881-384E-8C35-B73FEFF67929}">
      <dsp:nvSpPr>
        <dsp:cNvPr id="0" name=""/>
        <dsp:cNvSpPr/>
      </dsp:nvSpPr>
      <dsp:spPr>
        <a:xfrm>
          <a:off x="0" y="1201199"/>
          <a:ext cx="6581776" cy="351000"/>
        </a:xfrm>
        <a:prstGeom prst="roundRect">
          <a:avLst/>
        </a:prstGeom>
        <a:solidFill>
          <a:schemeClr val="accent5">
            <a:hueOff val="5184256"/>
            <a:satOff val="-7271"/>
            <a:lumOff val="-74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Libraries:</a:t>
          </a:r>
        </a:p>
      </dsp:txBody>
      <dsp:txXfrm>
        <a:off x="17134" y="1218333"/>
        <a:ext cx="6547508" cy="316732"/>
      </dsp:txXfrm>
    </dsp:sp>
    <dsp:sp modelId="{326B60A0-A7D5-EE4D-A51F-F90214D11CBB}">
      <dsp:nvSpPr>
        <dsp:cNvPr id="0" name=""/>
        <dsp:cNvSpPr/>
      </dsp:nvSpPr>
      <dsp:spPr>
        <a:xfrm>
          <a:off x="0" y="1595399"/>
          <a:ext cx="6581776" cy="351000"/>
        </a:xfrm>
        <a:prstGeom prst="roundRect">
          <a:avLst/>
        </a:prstGeom>
        <a:solidFill>
          <a:schemeClr val="accent5">
            <a:hueOff val="6912342"/>
            <a:satOff val="-9695"/>
            <a:lumOff val="-99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• D3.js v7 – CSV loading, scales, axes, chart drawing</a:t>
          </a:r>
        </a:p>
      </dsp:txBody>
      <dsp:txXfrm>
        <a:off x="17134" y="1612533"/>
        <a:ext cx="6547508" cy="316732"/>
      </dsp:txXfrm>
    </dsp:sp>
    <dsp:sp modelId="{E0DCD02D-0862-D348-AA29-C1B358A286E2}">
      <dsp:nvSpPr>
        <dsp:cNvPr id="0" name=""/>
        <dsp:cNvSpPr/>
      </dsp:nvSpPr>
      <dsp:spPr>
        <a:xfrm>
          <a:off x="0" y="1989599"/>
          <a:ext cx="6581776" cy="351000"/>
        </a:xfrm>
        <a:prstGeom prst="roundRect">
          <a:avLst/>
        </a:prstGeom>
        <a:solidFill>
          <a:schemeClr val="accent5">
            <a:hueOff val="8640428"/>
            <a:satOff val="-12118"/>
            <a:lumOff val="-12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• Leaflet.js v1.9.3 – map, markers, feature groups</a:t>
          </a:r>
        </a:p>
      </dsp:txBody>
      <dsp:txXfrm>
        <a:off x="17134" y="2006733"/>
        <a:ext cx="6547508" cy="316732"/>
      </dsp:txXfrm>
    </dsp:sp>
    <dsp:sp modelId="{C57A3CEA-CD3B-104C-B44D-5AC9F1107D8E}">
      <dsp:nvSpPr>
        <dsp:cNvPr id="0" name=""/>
        <dsp:cNvSpPr/>
      </dsp:nvSpPr>
      <dsp:spPr>
        <a:xfrm>
          <a:off x="0" y="2383799"/>
          <a:ext cx="6581776" cy="351000"/>
        </a:xfrm>
        <a:prstGeom prst="roundRect">
          <a:avLst/>
        </a:prstGeom>
        <a:solidFill>
          <a:schemeClr val="accent5">
            <a:hueOff val="10368513"/>
            <a:satOff val="-14542"/>
            <a:lumOff val="-14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• OpenStreetMap tiles</a:t>
          </a:r>
        </a:p>
      </dsp:txBody>
      <dsp:txXfrm>
        <a:off x="17134" y="2400933"/>
        <a:ext cx="6547508" cy="316732"/>
      </dsp:txXfrm>
    </dsp:sp>
    <dsp:sp modelId="{C694B2B5-9FF4-BB44-9F7E-F59D02CD8AC3}">
      <dsp:nvSpPr>
        <dsp:cNvPr id="0" name=""/>
        <dsp:cNvSpPr/>
      </dsp:nvSpPr>
      <dsp:spPr>
        <a:xfrm>
          <a:off x="0" y="2777999"/>
          <a:ext cx="6581776" cy="351000"/>
        </a:xfrm>
        <a:prstGeom prst="roundRect">
          <a:avLst/>
        </a:prstGeom>
        <a:solidFill>
          <a:schemeClr val="accent5">
            <a:hueOff val="12096598"/>
            <a:satOff val="-16965"/>
            <a:lumOff val="-174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Files:</a:t>
          </a:r>
        </a:p>
      </dsp:txBody>
      <dsp:txXfrm>
        <a:off x="17134" y="2795133"/>
        <a:ext cx="6547508" cy="316732"/>
      </dsp:txXfrm>
    </dsp:sp>
    <dsp:sp modelId="{9085D94A-D71D-E14D-B311-226A295B5E77}">
      <dsp:nvSpPr>
        <dsp:cNvPr id="0" name=""/>
        <dsp:cNvSpPr/>
      </dsp:nvSpPr>
      <dsp:spPr>
        <a:xfrm>
          <a:off x="0" y="3172199"/>
          <a:ext cx="6581776" cy="351000"/>
        </a:xfrm>
        <a:prstGeom prst="roundRect">
          <a:avLst/>
        </a:prstGeom>
        <a:solidFill>
          <a:schemeClr val="accent5">
            <a:hueOff val="13824684"/>
            <a:satOff val="-19389"/>
            <a:lumOff val="-199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– index.html</a:t>
          </a:r>
        </a:p>
      </dsp:txBody>
      <dsp:txXfrm>
        <a:off x="17134" y="3189333"/>
        <a:ext cx="6547508" cy="316732"/>
      </dsp:txXfrm>
    </dsp:sp>
    <dsp:sp modelId="{3956E1FF-4AF4-A344-A78D-224D474676BD}">
      <dsp:nvSpPr>
        <dsp:cNvPr id="0" name=""/>
        <dsp:cNvSpPr/>
      </dsp:nvSpPr>
      <dsp:spPr>
        <a:xfrm>
          <a:off x="0" y="3566400"/>
          <a:ext cx="6581776" cy="351000"/>
        </a:xfrm>
        <a:prstGeom prst="roundRect">
          <a:avLst/>
        </a:prstGeom>
        <a:solidFill>
          <a:schemeClr val="accent5">
            <a:hueOff val="15552770"/>
            <a:satOff val="-21813"/>
            <a:lumOff val="-224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– style.css</a:t>
          </a:r>
        </a:p>
      </dsp:txBody>
      <dsp:txXfrm>
        <a:off x="17134" y="3583534"/>
        <a:ext cx="6547508" cy="316732"/>
      </dsp:txXfrm>
    </dsp:sp>
    <dsp:sp modelId="{333AE6D2-C654-2B4E-AE5B-EF54425D12C5}">
      <dsp:nvSpPr>
        <dsp:cNvPr id="0" name=""/>
        <dsp:cNvSpPr/>
      </dsp:nvSpPr>
      <dsp:spPr>
        <a:xfrm>
          <a:off x="0" y="3960600"/>
          <a:ext cx="6581776" cy="351000"/>
        </a:xfrm>
        <a:prstGeom prst="roundRect">
          <a:avLst/>
        </a:prstGeom>
        <a:solidFill>
          <a:schemeClr val="accent5">
            <a:hueOff val="17280855"/>
            <a:satOff val="-24236"/>
            <a:lumOff val="-24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– main.js</a:t>
          </a:r>
        </a:p>
      </dsp:txBody>
      <dsp:txXfrm>
        <a:off x="17134" y="3977734"/>
        <a:ext cx="6547508" cy="316732"/>
      </dsp:txXfrm>
    </dsp:sp>
    <dsp:sp modelId="{4B7A5FD5-16F5-0043-A636-AD9F3572F62F}">
      <dsp:nvSpPr>
        <dsp:cNvPr id="0" name=""/>
        <dsp:cNvSpPr/>
      </dsp:nvSpPr>
      <dsp:spPr>
        <a:xfrm>
          <a:off x="0" y="4354800"/>
          <a:ext cx="6581776" cy="351000"/>
        </a:xfrm>
        <a:prstGeom prst="roundRect">
          <a:avLst/>
        </a:prstGeom>
        <a:solidFill>
          <a:schemeClr val="accent5">
            <a:hueOff val="19008940"/>
            <a:satOff val="-26660"/>
            <a:lumOff val="-27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– data/airports.csv</a:t>
          </a:r>
        </a:p>
      </dsp:txBody>
      <dsp:txXfrm>
        <a:off x="17134" y="4371934"/>
        <a:ext cx="6547508" cy="3167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9BAFEC-2734-4AD4-B049-DE4A63D11437}">
      <dsp:nvSpPr>
        <dsp:cNvPr id="0" name=""/>
        <dsp:cNvSpPr/>
      </dsp:nvSpPr>
      <dsp:spPr>
        <a:xfrm>
          <a:off x="0" y="1552"/>
          <a:ext cx="10691265" cy="7866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E79860-DFC8-45BE-B536-D42D3F3B4EA7}">
      <dsp:nvSpPr>
        <dsp:cNvPr id="0" name=""/>
        <dsp:cNvSpPr/>
      </dsp:nvSpPr>
      <dsp:spPr>
        <a:xfrm>
          <a:off x="237974" y="178558"/>
          <a:ext cx="432681" cy="4326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89C32F-5184-4E4C-89E8-4F513962AE03}">
      <dsp:nvSpPr>
        <dsp:cNvPr id="0" name=""/>
        <dsp:cNvSpPr/>
      </dsp:nvSpPr>
      <dsp:spPr>
        <a:xfrm>
          <a:off x="908630" y="1552"/>
          <a:ext cx="9782634" cy="786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258" tIns="83258" rIns="83258" bIns="83258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1. Large marker count → used </a:t>
          </a:r>
          <a:r>
            <a:rPr lang="en-US" sz="2100" kern="1200" dirty="0" err="1"/>
            <a:t>L.featureGroup</a:t>
          </a:r>
          <a:r>
            <a:rPr lang="en-US" sz="2100" kern="1200" dirty="0"/>
            <a:t> to batch and enable </a:t>
          </a:r>
          <a:r>
            <a:rPr lang="en-US" sz="2100" kern="1200" dirty="0" err="1"/>
            <a:t>fitBounds</a:t>
          </a:r>
          <a:r>
            <a:rPr lang="en-US" sz="2100" kern="1200" dirty="0"/>
            <a:t>().</a:t>
          </a:r>
        </a:p>
      </dsp:txBody>
      <dsp:txXfrm>
        <a:off x="908630" y="1552"/>
        <a:ext cx="9782634" cy="786692"/>
      </dsp:txXfrm>
    </dsp:sp>
    <dsp:sp modelId="{9C477160-58B9-4A8B-A42A-212F6034B3A6}">
      <dsp:nvSpPr>
        <dsp:cNvPr id="0" name=""/>
        <dsp:cNvSpPr/>
      </dsp:nvSpPr>
      <dsp:spPr>
        <a:xfrm>
          <a:off x="0" y="984918"/>
          <a:ext cx="10691265" cy="7866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6C1824-6C1D-4FC0-80A6-95B3FC94BACD}">
      <dsp:nvSpPr>
        <dsp:cNvPr id="0" name=""/>
        <dsp:cNvSpPr/>
      </dsp:nvSpPr>
      <dsp:spPr>
        <a:xfrm>
          <a:off x="237974" y="1161924"/>
          <a:ext cx="432681" cy="4326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024340-A239-4102-8E9B-4EDAE2D052EB}">
      <dsp:nvSpPr>
        <dsp:cNvPr id="0" name=""/>
        <dsp:cNvSpPr/>
      </dsp:nvSpPr>
      <dsp:spPr>
        <a:xfrm>
          <a:off x="908630" y="984918"/>
          <a:ext cx="9782634" cy="786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258" tIns="83258" rIns="83258" bIns="83258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2. Responsive chart resizing → window ‘resize’ listener re‐draws bars.</a:t>
          </a:r>
        </a:p>
      </dsp:txBody>
      <dsp:txXfrm>
        <a:off x="908630" y="984918"/>
        <a:ext cx="9782634" cy="786692"/>
      </dsp:txXfrm>
    </dsp:sp>
    <dsp:sp modelId="{06DEA021-7AEE-42C6-83DB-10B9F288DA26}">
      <dsp:nvSpPr>
        <dsp:cNvPr id="0" name=""/>
        <dsp:cNvSpPr/>
      </dsp:nvSpPr>
      <dsp:spPr>
        <a:xfrm>
          <a:off x="0" y="1968284"/>
          <a:ext cx="10691265" cy="7866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815472-47FC-4978-98A2-B92EDF638C92}">
      <dsp:nvSpPr>
        <dsp:cNvPr id="0" name=""/>
        <dsp:cNvSpPr/>
      </dsp:nvSpPr>
      <dsp:spPr>
        <a:xfrm>
          <a:off x="237974" y="2145290"/>
          <a:ext cx="432681" cy="4326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DBB516-789B-4398-B953-801FFDA0A5A7}">
      <dsp:nvSpPr>
        <dsp:cNvPr id="0" name=""/>
        <dsp:cNvSpPr/>
      </dsp:nvSpPr>
      <dsp:spPr>
        <a:xfrm>
          <a:off x="908630" y="1968284"/>
          <a:ext cx="9782634" cy="786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258" tIns="83258" rIns="83258" bIns="83258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3. Scrollable panels → CSS flex‐box + overflow-y internal to panel.</a:t>
          </a:r>
        </a:p>
      </dsp:txBody>
      <dsp:txXfrm>
        <a:off x="908630" y="1968284"/>
        <a:ext cx="9782634" cy="786692"/>
      </dsp:txXfrm>
    </dsp:sp>
    <dsp:sp modelId="{0E48BF6F-98C5-481F-BCB3-A3D0E3847F80}">
      <dsp:nvSpPr>
        <dsp:cNvPr id="0" name=""/>
        <dsp:cNvSpPr/>
      </dsp:nvSpPr>
      <dsp:spPr>
        <a:xfrm>
          <a:off x="0" y="2951650"/>
          <a:ext cx="10691265" cy="7866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31F02C-5F33-4C97-9A16-F70932A34FDB}">
      <dsp:nvSpPr>
        <dsp:cNvPr id="0" name=""/>
        <dsp:cNvSpPr/>
      </dsp:nvSpPr>
      <dsp:spPr>
        <a:xfrm>
          <a:off x="237974" y="3128656"/>
          <a:ext cx="432681" cy="43268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09727A-46B8-4F5C-B0E8-1764355F6CB9}">
      <dsp:nvSpPr>
        <dsp:cNvPr id="0" name=""/>
        <dsp:cNvSpPr/>
      </dsp:nvSpPr>
      <dsp:spPr>
        <a:xfrm>
          <a:off x="908630" y="2951650"/>
          <a:ext cx="9782634" cy="786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258" tIns="83258" rIns="83258" bIns="83258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4. Asynchronous data load → chained initMap(), initChart(), setupFilters() after d3.csv() promise.</a:t>
          </a:r>
        </a:p>
      </dsp:txBody>
      <dsp:txXfrm>
        <a:off x="908630" y="2951650"/>
        <a:ext cx="9782634" cy="78669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D96B0F-59DB-B44B-847E-F7C4D6E706E3}">
      <dsp:nvSpPr>
        <dsp:cNvPr id="0" name=""/>
        <dsp:cNvSpPr/>
      </dsp:nvSpPr>
      <dsp:spPr>
        <a:xfrm>
          <a:off x="0" y="748140"/>
          <a:ext cx="5676900" cy="92663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Add marker clustering (Leaflet.markercluster) for performance.</a:t>
          </a:r>
        </a:p>
      </dsp:txBody>
      <dsp:txXfrm>
        <a:off x="45235" y="793375"/>
        <a:ext cx="5586430" cy="836169"/>
      </dsp:txXfrm>
    </dsp:sp>
    <dsp:sp modelId="{530ED228-9009-E049-9415-4B57CD21BE1F}">
      <dsp:nvSpPr>
        <dsp:cNvPr id="0" name=""/>
        <dsp:cNvSpPr/>
      </dsp:nvSpPr>
      <dsp:spPr>
        <a:xfrm>
          <a:off x="0" y="1743900"/>
          <a:ext cx="5676900" cy="92663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Incorporate airport traffic statistics &amp; draw flight routes.</a:t>
          </a:r>
        </a:p>
      </dsp:txBody>
      <dsp:txXfrm>
        <a:off x="45235" y="1789135"/>
        <a:ext cx="5586430" cy="836169"/>
      </dsp:txXfrm>
    </dsp:sp>
    <dsp:sp modelId="{99826035-6529-914A-A80D-1458B76D341B}">
      <dsp:nvSpPr>
        <dsp:cNvPr id="0" name=""/>
        <dsp:cNvSpPr/>
      </dsp:nvSpPr>
      <dsp:spPr>
        <a:xfrm>
          <a:off x="0" y="2739659"/>
          <a:ext cx="5676900" cy="92663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Allow CSV/JSON export of filtered subset.</a:t>
          </a:r>
        </a:p>
      </dsp:txBody>
      <dsp:txXfrm>
        <a:off x="45235" y="2784894"/>
        <a:ext cx="5586430" cy="836169"/>
      </dsp:txXfrm>
    </dsp:sp>
    <dsp:sp modelId="{A5279E0B-07AD-D644-89E3-7A709CDEF400}">
      <dsp:nvSpPr>
        <dsp:cNvPr id="0" name=""/>
        <dsp:cNvSpPr/>
      </dsp:nvSpPr>
      <dsp:spPr>
        <a:xfrm>
          <a:off x="0" y="3735419"/>
          <a:ext cx="5676900" cy="92663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Mobile layout: collapsible panels, touch gestures.</a:t>
          </a:r>
        </a:p>
      </dsp:txBody>
      <dsp:txXfrm>
        <a:off x="45235" y="3780654"/>
        <a:ext cx="5586430" cy="8361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44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144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43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02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56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4/28/25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928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4/28/25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87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4/28/25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501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4/28/25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64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4/28/25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003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4/28/25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60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896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7" r:id="rId2"/>
    <p:sldLayoutId id="2147483664" r:id="rId3"/>
    <p:sldLayoutId id="2147483665" r:id="rId4"/>
    <p:sldLayoutId id="2147483676" r:id="rId5"/>
    <p:sldLayoutId id="2147483672" r:id="rId6"/>
    <p:sldLayoutId id="2147483675" r:id="rId7"/>
    <p:sldLayoutId id="2147483674" r:id="rId8"/>
    <p:sldLayoutId id="2147483669" r:id="rId9"/>
    <p:sldLayoutId id="2147483671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6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5D67320-FCFD-4931-AAF7-C6C853329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149A0F-8FC5-C158-339B-38BCC30264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908651"/>
            <a:ext cx="3620882" cy="3640345"/>
          </a:xfrm>
        </p:spPr>
        <p:txBody>
          <a:bodyPr anchor="t">
            <a:normAutofit/>
          </a:bodyPr>
          <a:lstStyle/>
          <a:p>
            <a:r>
              <a:rPr lang="en-US" sz="4000" b="1"/>
              <a:t>Global Airports Dashboard</a:t>
            </a:r>
            <a:br>
              <a:rPr lang="en-US" sz="4000" b="1"/>
            </a:br>
            <a:endParaRPr lang="en-US" sz="4000" b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363D66-ED34-8915-98D0-F33E0522FD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3400" y="4945712"/>
            <a:ext cx="3380437" cy="850392"/>
          </a:xfrm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300" b="1" dirty="0"/>
              <a:t>Course:</a:t>
            </a:r>
            <a:r>
              <a:rPr lang="en-US" sz="1300" dirty="0"/>
              <a:t> Data Visualization</a:t>
            </a:r>
          </a:p>
          <a:p>
            <a:pPr>
              <a:lnSpc>
                <a:spcPct val="100000"/>
              </a:lnSpc>
            </a:pPr>
            <a:r>
              <a:rPr lang="en-US" sz="1300" b="1" dirty="0"/>
              <a:t>Presenter:</a:t>
            </a:r>
            <a:r>
              <a:rPr lang="en-US" sz="1300" dirty="0"/>
              <a:t> Rohan Bali, M.S. Data Science Candidate, UMass Dartmouth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Stock exchange numbers">
            <a:extLst>
              <a:ext uri="{FF2B5EF4-FFF2-40B4-BE49-F238E27FC236}">
                <a16:creationId xmlns:a16="http://schemas.microsoft.com/office/drawing/2014/main" id="{4F3B090E-DF76-65A4-95EC-D38CEAAE339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137" r="13656" b="-1"/>
          <a:stretch/>
        </p:blipFill>
        <p:spPr>
          <a:xfrm>
            <a:off x="4876158" y="10"/>
            <a:ext cx="731584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1394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604516-F583-413C-8C0B-E7944F332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"/>
            <a:ext cx="4876800" cy="685798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E39510-98E7-929F-C2A6-AE0D66B60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724528" cy="367029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bg1"/>
                </a:solidFill>
              </a:rPr>
              <a:t>Future Work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BFD5B9F-5FB6-467D-83D5-DF82F1907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5240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A5E484E-494F-191E-B11B-12646881F1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0103650"/>
              </p:ext>
            </p:extLst>
          </p:nvPr>
        </p:nvGraphicFramePr>
        <p:xfrm>
          <a:off x="5715000" y="723901"/>
          <a:ext cx="56769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353704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C08465-6EE2-BA05-B5B3-B7778F941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10780776" cy="1180210"/>
          </a:xfrm>
        </p:spPr>
        <p:txBody>
          <a:bodyPr>
            <a:normAutofit/>
          </a:bodyPr>
          <a:lstStyle/>
          <a:p>
            <a:r>
              <a:rPr lang="en-US" b="1"/>
              <a:t>Background &amp; Objectives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E495065-8864-87FB-2BCC-254769963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FDFFA21-8EF0-A89F-55C4-25F9E6C3E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2094610"/>
            <a:ext cx="5836135" cy="377545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45F4E-D4D5-C5E1-CA9A-0B555BA98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4960" y="2346960"/>
            <a:ext cx="4819903" cy="377545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b="1"/>
              <a:t>Background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/>
              <a:t>• Aviation data is fragmented across hundreds of sources, making global analysis difficult.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/>
              <a:t>• Visual tools help reveal geographic patterns and category‐based trends.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/>
              <a:t>Objectives</a:t>
            </a:r>
          </a:p>
          <a:p>
            <a:pPr>
              <a:lnSpc>
                <a:spcPct val="100000"/>
              </a:lnSpc>
            </a:pPr>
            <a:r>
              <a:rPr lang="en-US" sz="1400"/>
              <a:t>Build an interactive web dashboard to explore all the world's airports.</a:t>
            </a:r>
          </a:p>
          <a:p>
            <a:pPr>
              <a:lnSpc>
                <a:spcPct val="100000"/>
              </a:lnSpc>
            </a:pPr>
            <a:r>
              <a:rPr lang="en-US" sz="1400"/>
              <a:t>Allow users to filter by airport type (e.g., large commercial, small airstrip).</a:t>
            </a:r>
          </a:p>
          <a:p>
            <a:pPr>
              <a:lnSpc>
                <a:spcPct val="100000"/>
              </a:lnSpc>
            </a:pPr>
            <a:r>
              <a:rPr lang="en-US" sz="1400"/>
              <a:t>Enable text search, detail views, and distribution charts by category and region.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05678476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D59BD-3D2E-1B73-040B-9BA809C31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&amp; Preprocessing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46E179A-2C7B-4DA0-4622-840C9B5436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9960077"/>
              </p:ext>
            </p:extLst>
          </p:nvPr>
        </p:nvGraphicFramePr>
        <p:xfrm>
          <a:off x="700635" y="1739590"/>
          <a:ext cx="10691265" cy="4222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427531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2E58FD-F5B0-1DFA-F47E-D7358940D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4023657"/>
            <a:ext cx="3794760" cy="2110444"/>
          </a:xfrm>
        </p:spPr>
        <p:txBody>
          <a:bodyPr>
            <a:normAutofit/>
          </a:bodyPr>
          <a:lstStyle/>
          <a:p>
            <a:r>
              <a:rPr lang="en-US" sz="3400" b="1"/>
              <a:t>Map Panel Implementation</a:t>
            </a:r>
          </a:p>
        </p:txBody>
      </p:sp>
      <p:pic>
        <p:nvPicPr>
          <p:cNvPr id="8" name="Picture 7" descr="A screenshot of a map&#10;&#10;AI-generated content may be incorrect.">
            <a:extLst>
              <a:ext uri="{FF2B5EF4-FFF2-40B4-BE49-F238E27FC236}">
                <a16:creationId xmlns:a16="http://schemas.microsoft.com/office/drawing/2014/main" id="{095F22FA-4555-E37F-55D8-428AA45B4E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7200" r="2" b="42608"/>
          <a:stretch/>
        </p:blipFill>
        <p:spPr>
          <a:xfrm>
            <a:off x="800100" y="717656"/>
            <a:ext cx="10591800" cy="308610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E0104E4-99BC-494F-8342-F250828E5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876800" y="4114590"/>
            <a:ext cx="9818" cy="20195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CF7375B6-9A21-7EAE-BCA6-6E0CEE0736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4943892"/>
              </p:ext>
            </p:extLst>
          </p:nvPr>
        </p:nvGraphicFramePr>
        <p:xfrm>
          <a:off x="5350933" y="4088705"/>
          <a:ext cx="6135924" cy="20939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263251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C792C6-6FB6-9177-E7B4-9E9685E3B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4023657"/>
            <a:ext cx="3794760" cy="2110444"/>
          </a:xfrm>
        </p:spPr>
        <p:txBody>
          <a:bodyPr>
            <a:normAutofit/>
          </a:bodyPr>
          <a:lstStyle/>
          <a:p>
            <a:r>
              <a:rPr lang="en-US" b="1" dirty="0"/>
              <a:t>List &amp; Details Panels</a:t>
            </a: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18DFE71-892F-20E1-6F93-18A6E2EE5F9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045" b="1"/>
          <a:stretch/>
        </p:blipFill>
        <p:spPr>
          <a:xfrm>
            <a:off x="800100" y="717656"/>
            <a:ext cx="10591800" cy="308610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E0104E4-99BC-494F-8342-F250828E5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876800" y="4114590"/>
            <a:ext cx="9818" cy="20195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54DB0-4E44-6BA5-726D-1F5334136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0933" y="4088705"/>
            <a:ext cx="6135924" cy="209397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b="1" dirty="0"/>
              <a:t>Airport List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List of all the available airports in the present selection.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/>
              <a:t>Details Box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/>
              <a:t>Details of the airport selected (either from the map or from the list).</a:t>
            </a:r>
          </a:p>
        </p:txBody>
      </p:sp>
    </p:spTree>
    <p:extLst>
      <p:ext uri="{BB962C8B-B14F-4D97-AF65-F5344CB8AC3E}">
        <p14:creationId xmlns:p14="http://schemas.microsoft.com/office/powerpoint/2010/main" val="363815626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E53615EE-C559-4E03-999B-5477F1626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5CC12C-673A-84EB-E505-20029DC48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7"/>
            <a:ext cx="6283419" cy="1316736"/>
          </a:xfrm>
        </p:spPr>
        <p:txBody>
          <a:bodyPr>
            <a:normAutofit/>
          </a:bodyPr>
          <a:lstStyle/>
          <a:p>
            <a:r>
              <a:rPr lang="en-US" b="1"/>
              <a:t>Distribution Chart Panel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AEDDB4C-6582-43D5-AF25-99F4AD3A1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D855FDE-447A-E458-58DA-93243BB43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87" y="2226373"/>
            <a:ext cx="6283419" cy="37219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built-in scroll option to see the distribution graph, I have taken two graphs into account.</a:t>
            </a:r>
            <a:br>
              <a:rPr lang="en-US" dirty="0"/>
            </a:br>
            <a:endParaRPr lang="en-US" dirty="0"/>
          </a:p>
          <a:p>
            <a:r>
              <a:rPr lang="en-US" dirty="0"/>
              <a:t>By Category of the airport.</a:t>
            </a:r>
          </a:p>
          <a:p>
            <a:r>
              <a:rPr lang="en-US" dirty="0"/>
              <a:t>By the region of the airports.</a:t>
            </a:r>
          </a:p>
        </p:txBody>
      </p:sp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B09E4DD-CF22-5690-237A-34896608C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417637"/>
            <a:ext cx="4813893" cy="1388503"/>
          </a:xfrm>
          <a:prstGeom prst="rect">
            <a:avLst/>
          </a:prstGeo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8544F17-16B5-FC1B-E3B4-B42D74F76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4417637"/>
            <a:ext cx="4813853" cy="1388503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B152A91-2920-4848-A8BC-B15DA324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1021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59313C-BF35-1FAD-CFD5-4E34D995C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14400"/>
            <a:ext cx="4041648" cy="1928741"/>
          </a:xfrm>
        </p:spPr>
        <p:txBody>
          <a:bodyPr>
            <a:normAutofit/>
          </a:bodyPr>
          <a:lstStyle/>
          <a:p>
            <a:r>
              <a:rPr lang="en-US" b="1" dirty="0"/>
              <a:t>Search, Filter &amp; Theming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4C2D6-0414-499C-54C6-067C16675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968377"/>
            <a:ext cx="6144768" cy="500643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Text Search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Category Filter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Light/Dark Theme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Central Render Function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E0104E4-99BC-494F-8342-F250828E5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6910C49-6885-143F-6BAE-3F80A5F9B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885" y="4014860"/>
            <a:ext cx="10582835" cy="119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27263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9DCE7F-FC94-3C46-7BCF-F710B8F9D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660776" cy="4404064"/>
          </a:xfrm>
        </p:spPr>
        <p:txBody>
          <a:bodyPr>
            <a:normAutofit/>
          </a:bodyPr>
          <a:lstStyle/>
          <a:p>
            <a:r>
              <a:rPr lang="en-US" b="1" dirty="0"/>
              <a:t>Technical Stack &amp; File Structure</a:t>
            </a:r>
            <a:br>
              <a:rPr lang="en-US" dirty="0"/>
            </a:b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75B4F83-6FDB-4998-8E11-31CE6E704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0794B99-5B9D-4B94-9505-1EDED76CD6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B2EA107-9F49-4FC1-A9F5-40A3F6B51C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8242973"/>
              </p:ext>
            </p:extLst>
          </p:nvPr>
        </p:nvGraphicFramePr>
        <p:xfrm>
          <a:off x="4876800" y="1066801"/>
          <a:ext cx="6581776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B645D0E2-25BD-E9DC-18EC-940A107CB8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0100" y="2926759"/>
            <a:ext cx="38862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68261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C9516-C299-5395-289F-7A0E61CBB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Challenges &amp; Solutions</a:t>
            </a:r>
            <a:endParaRPr lang="en-US" b="1" dirty="0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0B8D90BD-52D1-43AD-4993-8A7B2DD3918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00635" y="2221992"/>
          <a:ext cx="10691265" cy="3739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351859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44</TotalTime>
  <Words>520</Words>
  <Application>Microsoft Macintosh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Calisto MT</vt:lpstr>
      <vt:lpstr>Univers Condensed</vt:lpstr>
      <vt:lpstr>ChronicleVTI</vt:lpstr>
      <vt:lpstr>Global Airports Dashboard </vt:lpstr>
      <vt:lpstr>Background &amp; Objectives</vt:lpstr>
      <vt:lpstr>Data &amp; Preprocessing</vt:lpstr>
      <vt:lpstr>Map Panel Implementation</vt:lpstr>
      <vt:lpstr>List &amp; Details Panels</vt:lpstr>
      <vt:lpstr>Distribution Chart Panel</vt:lpstr>
      <vt:lpstr>Search, Filter &amp; Theming</vt:lpstr>
      <vt:lpstr>Technical Stack &amp; File Structure </vt:lpstr>
      <vt:lpstr>Challenges &amp; Solutions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Rohan Bali</dc:creator>
  <cp:lastModifiedBy>Rohan Bali</cp:lastModifiedBy>
  <cp:revision>17</cp:revision>
  <dcterms:created xsi:type="dcterms:W3CDTF">2025-04-28T22:34:20Z</dcterms:created>
  <dcterms:modified xsi:type="dcterms:W3CDTF">2025-04-28T23:18:36Z</dcterms:modified>
</cp:coreProperties>
</file>