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7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E5D23-4B80-456C-A43B-CDDFA44EA822}" v="2" dt="2018-10-14T16:10:35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72" d="100"/>
          <a:sy n="72" d="100"/>
        </p:scale>
        <p:origin x="4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th Nagaraj" userId="24339da7c257744b" providerId="LiveId" clId="{907E5D23-4B80-456C-A43B-CDDFA44EA822}"/>
    <pc:docChg chg="undo custSel mod modSld">
      <pc:chgData name="Sanath Nagaraj" userId="24339da7c257744b" providerId="LiveId" clId="{907E5D23-4B80-456C-A43B-CDDFA44EA822}" dt="2018-10-14T17:43:38.871" v="20" actId="26606"/>
      <pc:docMkLst>
        <pc:docMk/>
      </pc:docMkLst>
      <pc:sldChg chg="addSp delSp modSp mod setBg setClrOvrMap">
        <pc:chgData name="Sanath Nagaraj" userId="24339da7c257744b" providerId="LiveId" clId="{907E5D23-4B80-456C-A43B-CDDFA44EA822}" dt="2018-10-14T16:10:35.906" v="13" actId="18714"/>
        <pc:sldMkLst>
          <pc:docMk/>
          <pc:sldMk cId="3927723057" sldId="266"/>
        </pc:sldMkLst>
        <pc:spChg chg="mod">
          <ac:chgData name="Sanath Nagaraj" userId="24339da7c257744b" providerId="LiveId" clId="{907E5D23-4B80-456C-A43B-CDDFA44EA822}" dt="2018-10-14T16:08:06.270" v="11" actId="26606"/>
          <ac:spMkLst>
            <pc:docMk/>
            <pc:sldMk cId="3927723057" sldId="266"/>
            <ac:spMk id="2" creationId="{559151E9-E491-4C55-8749-3F4927E6E81F}"/>
          </ac:spMkLst>
        </pc:spChg>
        <pc:spChg chg="add del">
          <ac:chgData name="Sanath Nagaraj" userId="24339da7c257744b" providerId="LiveId" clId="{907E5D23-4B80-456C-A43B-CDDFA44EA822}" dt="2018-10-14T16:07:21.620" v="10" actId="26606"/>
          <ac:spMkLst>
            <pc:docMk/>
            <pc:sldMk cId="3927723057" sldId="266"/>
            <ac:spMk id="3" creationId="{1127B2D6-C846-4406-88DF-117C276E515D}"/>
          </ac:spMkLst>
        </pc:spChg>
        <pc:spChg chg="add del">
          <ac:chgData name="Sanath Nagaraj" userId="24339da7c257744b" providerId="LiveId" clId="{907E5D23-4B80-456C-A43B-CDDFA44EA822}" dt="2018-10-14T16:07:18.027" v="7" actId="26606"/>
          <ac:spMkLst>
            <pc:docMk/>
            <pc:sldMk cId="3927723057" sldId="266"/>
            <ac:spMk id="8" creationId="{15911E3A-C35B-4EF7-A355-B84E9A14AF4D}"/>
          </ac:spMkLst>
        </pc:spChg>
        <pc:spChg chg="add del">
          <ac:chgData name="Sanath Nagaraj" userId="24339da7c257744b" providerId="LiveId" clId="{907E5D23-4B80-456C-A43B-CDDFA44EA822}" dt="2018-10-14T16:07:14.523" v="3" actId="26606"/>
          <ac:spMkLst>
            <pc:docMk/>
            <pc:sldMk cId="3927723057" sldId="266"/>
            <ac:spMk id="10" creationId="{4351DFE5-F63D-4BE0-BDA9-E3EB88F01AA5}"/>
          </ac:spMkLst>
        </pc:spChg>
        <pc:spChg chg="add del">
          <ac:chgData name="Sanath Nagaraj" userId="24339da7c257744b" providerId="LiveId" clId="{907E5D23-4B80-456C-A43B-CDDFA44EA822}" dt="2018-10-14T16:07:17.089" v="5" actId="26606"/>
          <ac:spMkLst>
            <pc:docMk/>
            <pc:sldMk cId="3927723057" sldId="266"/>
            <ac:spMk id="14" creationId="{339C8D78-A644-462F-B674-F440635E5353}"/>
          </ac:spMkLst>
        </pc:spChg>
        <pc:spChg chg="add del">
          <ac:chgData name="Sanath Nagaraj" userId="24339da7c257744b" providerId="LiveId" clId="{907E5D23-4B80-456C-A43B-CDDFA44EA822}" dt="2018-10-14T16:07:17.089" v="5" actId="26606"/>
          <ac:spMkLst>
            <pc:docMk/>
            <pc:sldMk cId="3927723057" sldId="266"/>
            <ac:spMk id="15" creationId="{AFA67CD3-AB4E-4A7A-BEB8-53C445D8C44E}"/>
          </ac:spMkLst>
        </pc:spChg>
        <pc:spChg chg="add del">
          <ac:chgData name="Sanath Nagaraj" userId="24339da7c257744b" providerId="LiveId" clId="{907E5D23-4B80-456C-A43B-CDDFA44EA822}" dt="2018-10-14T16:07:17.089" v="5" actId="26606"/>
          <ac:spMkLst>
            <pc:docMk/>
            <pc:sldMk cId="3927723057" sldId="266"/>
            <ac:spMk id="18" creationId="{1127B2D6-C846-4406-88DF-117C276E515D}"/>
          </ac:spMkLst>
        </pc:spChg>
        <pc:spChg chg="add del">
          <ac:chgData name="Sanath Nagaraj" userId="24339da7c257744b" providerId="LiveId" clId="{907E5D23-4B80-456C-A43B-CDDFA44EA822}" dt="2018-10-14T16:07:18.027" v="7" actId="26606"/>
          <ac:spMkLst>
            <pc:docMk/>
            <pc:sldMk cId="3927723057" sldId="266"/>
            <ac:spMk id="43" creationId="{1127B2D6-C846-4406-88DF-117C276E515D}"/>
          </ac:spMkLst>
        </pc:spChg>
        <pc:spChg chg="add del">
          <ac:chgData name="Sanath Nagaraj" userId="24339da7c257744b" providerId="LiveId" clId="{907E5D23-4B80-456C-A43B-CDDFA44EA822}" dt="2018-10-14T16:07:21.573" v="9" actId="26606"/>
          <ac:spMkLst>
            <pc:docMk/>
            <pc:sldMk cId="3927723057" sldId="266"/>
            <ac:spMk id="45" creationId="{1127B2D6-C846-4406-88DF-117C276E515D}"/>
          </ac:spMkLst>
        </pc:spChg>
        <pc:spChg chg="add">
          <ac:chgData name="Sanath Nagaraj" userId="24339da7c257744b" providerId="LiveId" clId="{907E5D23-4B80-456C-A43B-CDDFA44EA822}" dt="2018-10-14T16:08:06.270" v="11" actId="26606"/>
          <ac:spMkLst>
            <pc:docMk/>
            <pc:sldMk cId="3927723057" sldId="266"/>
            <ac:spMk id="53" creationId="{DB66F6E8-4D4A-4907-940A-774703A2D0FE}"/>
          </ac:spMkLst>
        </pc:spChg>
        <pc:spChg chg="add">
          <ac:chgData name="Sanath Nagaraj" userId="24339da7c257744b" providerId="LiveId" clId="{907E5D23-4B80-456C-A43B-CDDFA44EA822}" dt="2018-10-14T16:08:06.270" v="11" actId="26606"/>
          <ac:spMkLst>
            <pc:docMk/>
            <pc:sldMk cId="3927723057" sldId="266"/>
            <ac:spMk id="55" creationId="{8F1F5A56-E82B-4FD5-9025-B72896FFBB6D}"/>
          </ac:spMkLst>
        </pc:spChg>
        <pc:grpChg chg="add del">
          <ac:chgData name="Sanath Nagaraj" userId="24339da7c257744b" providerId="LiveId" clId="{907E5D23-4B80-456C-A43B-CDDFA44EA822}" dt="2018-10-14T16:07:18.027" v="7" actId="26606"/>
          <ac:grpSpMkLst>
            <pc:docMk/>
            <pc:sldMk cId="3927723057" sldId="266"/>
            <ac:grpSpMk id="32" creationId="{E21ADB3D-AD65-44B4-847D-5E90E90A5D16}"/>
          </ac:grpSpMkLst>
        </pc:grpChg>
        <pc:grpChg chg="add del">
          <ac:chgData name="Sanath Nagaraj" userId="24339da7c257744b" providerId="LiveId" clId="{907E5D23-4B80-456C-A43B-CDDFA44EA822}" dt="2018-10-14T16:07:18.027" v="7" actId="26606"/>
          <ac:grpSpMkLst>
            <pc:docMk/>
            <pc:sldMk cId="3927723057" sldId="266"/>
            <ac:grpSpMk id="33" creationId="{5F8A7F7F-DD1A-4F41-98AC-B9CE2A620CDC}"/>
          </ac:grpSpMkLst>
        </pc:grpChg>
        <pc:graphicFrameChg chg="add del">
          <ac:chgData name="Sanath Nagaraj" userId="24339da7c257744b" providerId="LiveId" clId="{907E5D23-4B80-456C-A43B-CDDFA44EA822}" dt="2018-10-14T16:07:12.754" v="1" actId="26606"/>
          <ac:graphicFrameMkLst>
            <pc:docMk/>
            <pc:sldMk cId="3927723057" sldId="266"/>
            <ac:graphicFrameMk id="5" creationId="{DB9F2CFE-E0DC-4DD3-A95F-C3DA53E71EFA}"/>
          </ac:graphicFrameMkLst>
        </pc:graphicFrameChg>
        <pc:graphicFrameChg chg="add del">
          <ac:chgData name="Sanath Nagaraj" userId="24339da7c257744b" providerId="LiveId" clId="{907E5D23-4B80-456C-A43B-CDDFA44EA822}" dt="2018-10-14T16:07:14.523" v="3" actId="26606"/>
          <ac:graphicFrameMkLst>
            <pc:docMk/>
            <pc:sldMk cId="3927723057" sldId="266"/>
            <ac:graphicFrameMk id="7" creationId="{4D3BB76C-5844-4782-94E0-85756F659F4A}"/>
          </ac:graphicFrameMkLst>
        </pc:graphicFrameChg>
        <pc:graphicFrameChg chg="add mod modGraphic">
          <ac:chgData name="Sanath Nagaraj" userId="24339da7c257744b" providerId="LiveId" clId="{907E5D23-4B80-456C-A43B-CDDFA44EA822}" dt="2018-10-14T16:10:35.906" v="13" actId="18714"/>
          <ac:graphicFrameMkLst>
            <pc:docMk/>
            <pc:sldMk cId="3927723057" sldId="266"/>
            <ac:graphicFrameMk id="48" creationId="{DB9F2CFE-E0DC-4DD3-A95F-C3DA53E71EFA}"/>
          </ac:graphicFrameMkLst>
        </pc:graphicFrameChg>
        <pc:picChg chg="add del">
          <ac:chgData name="Sanath Nagaraj" userId="24339da7c257744b" providerId="LiveId" clId="{907E5D23-4B80-456C-A43B-CDDFA44EA822}" dt="2018-10-14T16:07:14.523" v="3" actId="26606"/>
          <ac:picMkLst>
            <pc:docMk/>
            <pc:sldMk cId="3927723057" sldId="266"/>
            <ac:picMk id="12" creationId="{02DD2BC0-6F29-4B4F-8D61-2DCF6D2E8E73}"/>
          </ac:picMkLst>
        </pc:picChg>
        <pc:picChg chg="add del">
          <ac:chgData name="Sanath Nagaraj" userId="24339da7c257744b" providerId="LiveId" clId="{907E5D23-4B80-456C-A43B-CDDFA44EA822}" dt="2018-10-14T16:07:17.089" v="5" actId="26606"/>
          <ac:picMkLst>
            <pc:docMk/>
            <pc:sldMk cId="3927723057" sldId="266"/>
            <ac:picMk id="16" creationId="{07CF545F-9C2E-4446-97CD-AD92990C2B68}"/>
          </ac:picMkLst>
        </pc:picChg>
        <pc:picChg chg="add del">
          <ac:chgData name="Sanath Nagaraj" userId="24339da7c257744b" providerId="LiveId" clId="{907E5D23-4B80-456C-A43B-CDDFA44EA822}" dt="2018-10-14T16:07:17.089" v="5" actId="26606"/>
          <ac:picMkLst>
            <pc:docMk/>
            <pc:sldMk cId="3927723057" sldId="266"/>
            <ac:picMk id="17" creationId="{D1B19041-B7AC-4F8A-9EE0-A1ED2DB35FD4}"/>
          </ac:picMkLst>
        </pc:picChg>
        <pc:picChg chg="add del">
          <ac:chgData name="Sanath Nagaraj" userId="24339da7c257744b" providerId="LiveId" clId="{907E5D23-4B80-456C-A43B-CDDFA44EA822}" dt="2018-10-14T16:07:21.573" v="9" actId="26606"/>
          <ac:picMkLst>
            <pc:docMk/>
            <pc:sldMk cId="3927723057" sldId="266"/>
            <ac:picMk id="46" creationId="{6DC77A8F-467C-4A7C-ADDB-B27C408F061E}"/>
          </ac:picMkLst>
        </pc:picChg>
      </pc:sldChg>
      <pc:sldChg chg="addSp delSp modSp mod setBg">
        <pc:chgData name="Sanath Nagaraj" userId="24339da7c257744b" providerId="LiveId" clId="{907E5D23-4B80-456C-A43B-CDDFA44EA822}" dt="2018-10-14T17:43:38.871" v="20" actId="26606"/>
        <pc:sldMkLst>
          <pc:docMk/>
          <pc:sldMk cId="3178683215" sldId="267"/>
        </pc:sldMkLst>
        <pc:spChg chg="mod">
          <ac:chgData name="Sanath Nagaraj" userId="24339da7c257744b" providerId="LiveId" clId="{907E5D23-4B80-456C-A43B-CDDFA44EA822}" dt="2018-10-14T17:43:38.871" v="20" actId="26606"/>
          <ac:spMkLst>
            <pc:docMk/>
            <pc:sldMk cId="3178683215" sldId="267"/>
            <ac:spMk id="2" creationId="{B79F4808-1497-4DAC-B5AB-7788C0A5A346}"/>
          </ac:spMkLst>
        </pc:spChg>
        <pc:spChg chg="add del">
          <ac:chgData name="Sanath Nagaraj" userId="24339da7c257744b" providerId="LiveId" clId="{907E5D23-4B80-456C-A43B-CDDFA44EA822}" dt="2018-10-14T17:43:38.871" v="20" actId="26606"/>
          <ac:spMkLst>
            <pc:docMk/>
            <pc:sldMk cId="3178683215" sldId="267"/>
            <ac:spMk id="3" creationId="{7ED1D1F1-F345-40D5-B3D2-C7612B6BEE87}"/>
          </ac:spMkLst>
        </pc:spChg>
        <pc:spChg chg="add del">
          <ac:chgData name="Sanath Nagaraj" userId="24339da7c257744b" providerId="LiveId" clId="{907E5D23-4B80-456C-A43B-CDDFA44EA822}" dt="2018-10-14T17:43:38.855" v="19" actId="26606"/>
          <ac:spMkLst>
            <pc:docMk/>
            <pc:sldMk cId="3178683215" sldId="267"/>
            <ac:spMk id="8" creationId="{4351DFE5-F63D-4BE0-BDA9-E3EB88F01AA5}"/>
          </ac:spMkLst>
        </pc:spChg>
        <pc:spChg chg="add del">
          <ac:chgData name="Sanath Nagaraj" userId="24339da7c257744b" providerId="LiveId" clId="{907E5D23-4B80-456C-A43B-CDDFA44EA822}" dt="2018-10-14T17:43:33.819" v="15" actId="26606"/>
          <ac:spMkLst>
            <pc:docMk/>
            <pc:sldMk cId="3178683215" sldId="267"/>
            <ac:spMk id="10" creationId="{08E89D5E-1885-4160-AC77-CC471DD1D0DB}"/>
          </ac:spMkLst>
        </pc:spChg>
        <pc:spChg chg="add del">
          <ac:chgData name="Sanath Nagaraj" userId="24339da7c257744b" providerId="LiveId" clId="{907E5D23-4B80-456C-A43B-CDDFA44EA822}" dt="2018-10-14T17:43:36.110" v="17" actId="26606"/>
          <ac:spMkLst>
            <pc:docMk/>
            <pc:sldMk cId="3178683215" sldId="267"/>
            <ac:spMk id="34" creationId="{F9008A96-B936-4120-B0CA-6AA2F0F09DDF}"/>
          </ac:spMkLst>
        </pc:spChg>
        <pc:spChg chg="add del">
          <ac:chgData name="Sanath Nagaraj" userId="24339da7c257744b" providerId="LiveId" clId="{907E5D23-4B80-456C-A43B-CDDFA44EA822}" dt="2018-10-14T17:43:38.855" v="19" actId="26606"/>
          <ac:spMkLst>
            <pc:docMk/>
            <pc:sldMk cId="3178683215" sldId="267"/>
            <ac:spMk id="42" creationId="{7ED1D1F1-F345-40D5-B3D2-C7612B6BEE87}"/>
          </ac:spMkLst>
        </pc:spChg>
        <pc:spChg chg="add">
          <ac:chgData name="Sanath Nagaraj" userId="24339da7c257744b" providerId="LiveId" clId="{907E5D23-4B80-456C-A43B-CDDFA44EA822}" dt="2018-10-14T17:43:38.871" v="20" actId="26606"/>
          <ac:spMkLst>
            <pc:docMk/>
            <pc:sldMk cId="3178683215" sldId="267"/>
            <ac:spMk id="44" creationId="{15911E3A-C35B-4EF7-A355-B84E9A14AF4D}"/>
          </ac:spMkLst>
        </pc:spChg>
        <pc:spChg chg="add">
          <ac:chgData name="Sanath Nagaraj" userId="24339da7c257744b" providerId="LiveId" clId="{907E5D23-4B80-456C-A43B-CDDFA44EA822}" dt="2018-10-14T17:43:38.871" v="20" actId="26606"/>
          <ac:spMkLst>
            <pc:docMk/>
            <pc:sldMk cId="3178683215" sldId="267"/>
            <ac:spMk id="49" creationId="{7ED1D1F1-F345-40D5-B3D2-C7612B6BEE87}"/>
          </ac:spMkLst>
        </pc:spChg>
        <pc:grpChg chg="add">
          <ac:chgData name="Sanath Nagaraj" userId="24339da7c257744b" providerId="LiveId" clId="{907E5D23-4B80-456C-A43B-CDDFA44EA822}" dt="2018-10-14T17:43:38.871" v="20" actId="26606"/>
          <ac:grpSpMkLst>
            <pc:docMk/>
            <pc:sldMk cId="3178683215" sldId="267"/>
            <ac:grpSpMk id="33" creationId="{5F8A7F7F-DD1A-4F41-98AC-B9CE2A620CDC}"/>
          </ac:grpSpMkLst>
        </pc:grpChg>
        <pc:grpChg chg="add del">
          <ac:chgData name="Sanath Nagaraj" userId="24339da7c257744b" providerId="LiveId" clId="{907E5D23-4B80-456C-A43B-CDDFA44EA822}" dt="2018-10-14T17:43:36.110" v="17" actId="26606"/>
          <ac:grpSpMkLst>
            <pc:docMk/>
            <pc:sldMk cId="3178683215" sldId="267"/>
            <ac:grpSpMk id="35" creationId="{535257C7-115B-407C-8D1C-72A724A0EB98}"/>
          </ac:grpSpMkLst>
        </pc:grpChg>
        <pc:grpChg chg="add del">
          <ac:chgData name="Sanath Nagaraj" userId="24339da7c257744b" providerId="LiveId" clId="{907E5D23-4B80-456C-A43B-CDDFA44EA822}" dt="2018-10-14T17:43:36.110" v="17" actId="26606"/>
          <ac:grpSpMkLst>
            <pc:docMk/>
            <pc:sldMk cId="3178683215" sldId="267"/>
            <ac:grpSpMk id="38" creationId="{691C25D3-E745-485A-8F29-9CA524617C6D}"/>
          </ac:grpSpMkLst>
        </pc:grpChg>
        <pc:grpChg chg="add">
          <ac:chgData name="Sanath Nagaraj" userId="24339da7c257744b" providerId="LiveId" clId="{907E5D23-4B80-456C-A43B-CDDFA44EA822}" dt="2018-10-14T17:43:38.871" v="20" actId="26606"/>
          <ac:grpSpMkLst>
            <pc:docMk/>
            <pc:sldMk cId="3178683215" sldId="267"/>
            <ac:grpSpMk id="45" creationId="{E21ADB3D-AD65-44B4-847D-5E90E90A5D16}"/>
          </ac:grpSpMkLst>
        </pc:grpChg>
        <pc:graphicFrameChg chg="add del">
          <ac:chgData name="Sanath Nagaraj" userId="24339da7c257744b" providerId="LiveId" clId="{907E5D23-4B80-456C-A43B-CDDFA44EA822}" dt="2018-10-14T17:43:33.819" v="15" actId="26606"/>
          <ac:graphicFrameMkLst>
            <pc:docMk/>
            <pc:sldMk cId="3178683215" sldId="267"/>
            <ac:graphicFrameMk id="5" creationId="{FB8FB062-50A2-4E31-979C-19C100548199}"/>
          </ac:graphicFrameMkLst>
        </pc:graphicFrameChg>
        <pc:graphicFrameChg chg="add del">
          <ac:chgData name="Sanath Nagaraj" userId="24339da7c257744b" providerId="LiveId" clId="{907E5D23-4B80-456C-A43B-CDDFA44EA822}" dt="2018-10-14T17:43:36.110" v="17" actId="26606"/>
          <ac:graphicFrameMkLst>
            <pc:docMk/>
            <pc:sldMk cId="3178683215" sldId="267"/>
            <ac:graphicFrameMk id="39" creationId="{57995DAD-69B9-4D68-B53E-533DB0357BA2}"/>
          </ac:graphicFrameMkLst>
        </pc:graphicFrameChg>
        <pc:picChg chg="add del">
          <ac:chgData name="Sanath Nagaraj" userId="24339da7c257744b" providerId="LiveId" clId="{907E5D23-4B80-456C-A43B-CDDFA44EA822}" dt="2018-10-14T17:43:38.855" v="19" actId="26606"/>
          <ac:picMkLst>
            <pc:docMk/>
            <pc:sldMk cId="3178683215" sldId="267"/>
            <ac:picMk id="41" creationId="{3AA16612-ACD2-4A16-8F2B-4514FD6BF28F}"/>
          </ac:picMkLst>
        </pc:picChg>
        <pc:cxnChg chg="add del">
          <ac:chgData name="Sanath Nagaraj" userId="24339da7c257744b" providerId="LiveId" clId="{907E5D23-4B80-456C-A43B-CDDFA44EA822}" dt="2018-10-14T17:43:33.819" v="15" actId="26606"/>
          <ac:cxnSpMkLst>
            <pc:docMk/>
            <pc:sldMk cId="3178683215" sldId="267"/>
            <ac:cxnSpMk id="12" creationId="{550D2BD1-98F9-412D-905B-3A843EF4078B}"/>
          </ac:cxnSpMkLst>
        </pc:cxnChg>
      </pc:sldChg>
    </pc:docChg>
  </pc:docChgLst>
  <pc:docChgLst>
    <pc:chgData name="Sanath Nagaraj" userId="24339da7c257744b" providerId="LiveId" clId="{B0B9F2C4-3558-4D95-B066-342BEE7C99CE}"/>
    <pc:docChg chg="undo redo custSel mod addSld delSld modSld">
      <pc:chgData name="Sanath Nagaraj" userId="24339da7c257744b" providerId="LiveId" clId="{B0B9F2C4-3558-4D95-B066-342BEE7C99CE}" dt="2018-09-24T15:44:36.633" v="1375" actId="115"/>
      <pc:docMkLst>
        <pc:docMk/>
      </pc:docMkLst>
      <pc:sldChg chg="addSp delSp modSp delDesignElem">
        <pc:chgData name="Sanath Nagaraj" userId="24339da7c257744b" providerId="LiveId" clId="{B0B9F2C4-3558-4D95-B066-342BEE7C99CE}" dt="2018-09-17T04:21:20.922" v="475"/>
        <pc:sldMkLst>
          <pc:docMk/>
          <pc:sldMk cId="3848554453" sldId="256"/>
        </pc:sldMkLst>
        <pc:spChg chg="mod">
          <ac:chgData name="Sanath Nagaraj" userId="24339da7c257744b" providerId="LiveId" clId="{B0B9F2C4-3558-4D95-B066-342BEE7C99CE}" dt="2018-09-17T04:01:47.571" v="1" actId="14100"/>
          <ac:spMkLst>
            <pc:docMk/>
            <pc:sldMk cId="3848554453" sldId="256"/>
            <ac:spMk id="3" creationId="{3B73CA45-747E-40A1-A1D7-DD881847AB3B}"/>
          </ac:spMkLst>
        </pc:spChg>
        <pc:spChg chg="add del">
          <ac:chgData name="Sanath Nagaraj" userId="24339da7c257744b" providerId="LiveId" clId="{B0B9F2C4-3558-4D95-B066-342BEE7C99CE}" dt="2018-09-17T04:21:20.922" v="475"/>
          <ac:spMkLst>
            <pc:docMk/>
            <pc:sldMk cId="3848554453" sldId="256"/>
            <ac:spMk id="8" creationId="{559AE206-7EBA-4D33-8BC9-9D8158553F0E}"/>
          </ac:spMkLst>
        </pc:spChg>
        <pc:spChg chg="add del">
          <ac:chgData name="Sanath Nagaraj" userId="24339da7c257744b" providerId="LiveId" clId="{B0B9F2C4-3558-4D95-B066-342BEE7C99CE}" dt="2018-09-17T04:21:20.922" v="475"/>
          <ac:spMkLst>
            <pc:docMk/>
            <pc:sldMk cId="3848554453" sldId="256"/>
            <ac:spMk id="10" creationId="{6437D937-A7F1-4011-92B4-328E5BE1B166}"/>
          </ac:spMkLst>
        </pc:spChg>
        <pc:spChg chg="add del">
          <ac:chgData name="Sanath Nagaraj" userId="24339da7c257744b" providerId="LiveId" clId="{B0B9F2C4-3558-4D95-B066-342BEE7C99CE}" dt="2018-09-17T04:21:20.922" v="475"/>
          <ac:spMkLst>
            <pc:docMk/>
            <pc:sldMk cId="3848554453" sldId="256"/>
            <ac:spMk id="12" creationId="{B672F332-AF08-46C6-94F0-77684310D7B7}"/>
          </ac:spMkLst>
        </pc:spChg>
        <pc:spChg chg="add del">
          <ac:chgData name="Sanath Nagaraj" userId="24339da7c257744b" providerId="LiveId" clId="{B0B9F2C4-3558-4D95-B066-342BEE7C99CE}" dt="2018-09-17T04:21:20.922" v="475"/>
          <ac:spMkLst>
            <pc:docMk/>
            <pc:sldMk cId="3848554453" sldId="256"/>
            <ac:spMk id="14" creationId="{34244EF8-D73A-40E1-BE73-D46E6B4B04ED}"/>
          </ac:spMkLst>
        </pc:spChg>
        <pc:spChg chg="add del">
          <ac:chgData name="Sanath Nagaraj" userId="24339da7c257744b" providerId="LiveId" clId="{B0B9F2C4-3558-4D95-B066-342BEE7C99CE}" dt="2018-09-17T04:21:20.922" v="475"/>
          <ac:spMkLst>
            <pc:docMk/>
            <pc:sldMk cId="3848554453" sldId="256"/>
            <ac:spMk id="16" creationId="{AB84D7E8-4ECB-42D7-ADBF-01689B0F24AE}"/>
          </ac:spMkLst>
        </pc:spChg>
        <pc:cxnChg chg="add del">
          <ac:chgData name="Sanath Nagaraj" userId="24339da7c257744b" providerId="LiveId" clId="{B0B9F2C4-3558-4D95-B066-342BEE7C99CE}" dt="2018-09-17T04:21:20.922" v="475"/>
          <ac:cxnSpMkLst>
            <pc:docMk/>
            <pc:sldMk cId="3848554453" sldId="256"/>
            <ac:cxnSpMk id="18" creationId="{9E8E38ED-369A-44C2-B635-0BED0E48A6E8}"/>
          </ac:cxnSpMkLst>
        </pc:cxnChg>
      </pc:sldChg>
      <pc:sldChg chg="addSp delSp modSp add mod setBg setClrOvrMap">
        <pc:chgData name="Sanath Nagaraj" userId="24339da7c257744b" providerId="LiveId" clId="{B0B9F2C4-3558-4D95-B066-342BEE7C99CE}" dt="2018-09-24T15:41:30.705" v="1334"/>
        <pc:sldMkLst>
          <pc:docMk/>
          <pc:sldMk cId="2731119283" sldId="258"/>
        </pc:sldMkLst>
        <pc:spChg chg="mod">
          <ac:chgData name="Sanath Nagaraj" userId="24339da7c257744b" providerId="LiveId" clId="{B0B9F2C4-3558-4D95-B066-342BEE7C99CE}" dt="2018-09-17T04:23:05.648" v="495" actId="26606"/>
          <ac:spMkLst>
            <pc:docMk/>
            <pc:sldMk cId="2731119283" sldId="258"/>
            <ac:spMk id="2" creationId="{39595C22-4909-4997-AF04-8BB5FF2F892A}"/>
          </ac:spMkLst>
        </pc:spChg>
        <pc:spChg chg="add del mod">
          <ac:chgData name="Sanath Nagaraj" userId="24339da7c257744b" providerId="LiveId" clId="{B0B9F2C4-3558-4D95-B066-342BEE7C99CE}" dt="2018-09-17T04:23:05.648" v="495" actId="26606"/>
          <ac:spMkLst>
            <pc:docMk/>
            <pc:sldMk cId="2731119283" sldId="258"/>
            <ac:spMk id="3" creationId="{57E2C5CA-9EDD-46D9-9E7A-B8CB16C9BB7D}"/>
          </ac:spMkLst>
        </pc:spChg>
        <pc:spChg chg="add del">
          <ac:chgData name="Sanath Nagaraj" userId="24339da7c257744b" providerId="LiveId" clId="{B0B9F2C4-3558-4D95-B066-342BEE7C99CE}" dt="2018-09-17T04:22:43.641" v="482" actId="26606"/>
          <ac:spMkLst>
            <pc:docMk/>
            <pc:sldMk cId="2731119283" sldId="258"/>
            <ac:spMk id="10" creationId="{59A309A7-1751-4ABE-A3C1-EEC40366AD89}"/>
          </ac:spMkLst>
        </pc:spChg>
        <pc:spChg chg="add del">
          <ac:chgData name="Sanath Nagaraj" userId="24339da7c257744b" providerId="LiveId" clId="{B0B9F2C4-3558-4D95-B066-342BEE7C99CE}" dt="2018-09-17T04:22:43.641" v="482" actId="26606"/>
          <ac:spMkLst>
            <pc:docMk/>
            <pc:sldMk cId="2731119283" sldId="258"/>
            <ac:spMk id="12" creationId="{967D8EB6-EAE1-4F9C-B398-83321E287204}"/>
          </ac:spMkLst>
        </pc:spChg>
        <pc:spChg chg="add del">
          <ac:chgData name="Sanath Nagaraj" userId="24339da7c257744b" providerId="LiveId" clId="{B0B9F2C4-3558-4D95-B066-342BEE7C99CE}" dt="2018-09-17T04:22:48.037" v="484" actId="26606"/>
          <ac:spMkLst>
            <pc:docMk/>
            <pc:sldMk cId="2731119283" sldId="258"/>
            <ac:spMk id="19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22:52.219" v="486" actId="26606"/>
          <ac:spMkLst>
            <pc:docMk/>
            <pc:sldMk cId="2731119283" sldId="258"/>
            <ac:spMk id="22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22:57.945" v="488" actId="26606"/>
          <ac:spMkLst>
            <pc:docMk/>
            <pc:sldMk cId="2731119283" sldId="258"/>
            <ac:spMk id="34" creationId="{344C3BA1-8E7C-4820-B354-D437AC3A5DC2}"/>
          </ac:spMkLst>
        </pc:spChg>
        <pc:spChg chg="add del">
          <ac:chgData name="Sanath Nagaraj" userId="24339da7c257744b" providerId="LiveId" clId="{B0B9F2C4-3558-4D95-B066-342BEE7C99CE}" dt="2018-09-17T04:23:02.463" v="492" actId="26606"/>
          <ac:spMkLst>
            <pc:docMk/>
            <pc:sldMk cId="2731119283" sldId="258"/>
            <ac:spMk id="49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23:05.535" v="494" actId="26606"/>
          <ac:spMkLst>
            <pc:docMk/>
            <pc:sldMk cId="2731119283" sldId="258"/>
            <ac:spMk id="53" creationId="{08E89D5E-1885-4160-AC77-CC471DD1D0DB}"/>
          </ac:spMkLst>
        </pc:spChg>
        <pc:spChg chg="add">
          <ac:chgData name="Sanath Nagaraj" userId="24339da7c257744b" providerId="LiveId" clId="{B0B9F2C4-3558-4D95-B066-342BEE7C99CE}" dt="2018-09-17T04:23:05.648" v="495" actId="26606"/>
          <ac:spMkLst>
            <pc:docMk/>
            <pc:sldMk cId="2731119283" sldId="258"/>
            <ac:spMk id="57" creationId="{42285737-90EE-47DC-AC80-8AE156B11969}"/>
          </ac:spMkLst>
        </pc:spChg>
        <pc:grpChg chg="add del">
          <ac:chgData name="Sanath Nagaraj" userId="24339da7c257744b" providerId="LiveId" clId="{B0B9F2C4-3558-4D95-B066-342BEE7C99CE}" dt="2018-09-17T04:22:48.037" v="484" actId="26606"/>
          <ac:grpSpMkLst>
            <pc:docMk/>
            <pc:sldMk cId="2731119283" sldId="258"/>
            <ac:grpSpMk id="20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22:52.219" v="486" actId="26606"/>
          <ac:grpSpMkLst>
            <pc:docMk/>
            <pc:sldMk cId="2731119283" sldId="258"/>
            <ac:grpSpMk id="23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22:57.945" v="488" actId="26606"/>
          <ac:grpSpMkLst>
            <pc:docMk/>
            <pc:sldMk cId="2731119283" sldId="258"/>
            <ac:grpSpMk id="35" creationId="{61B1498E-11DB-45E0-86CD-D1691381A372}"/>
          </ac:grpSpMkLst>
        </pc:grpChg>
        <pc:grpChg chg="add del">
          <ac:chgData name="Sanath Nagaraj" userId="24339da7c257744b" providerId="LiveId" clId="{B0B9F2C4-3558-4D95-B066-342BEE7C99CE}" dt="2018-09-17T04:22:57.945" v="488" actId="26606"/>
          <ac:grpSpMkLst>
            <pc:docMk/>
            <pc:sldMk cId="2731119283" sldId="258"/>
            <ac:grpSpMk id="39" creationId="{9CCDD301-2394-41CF-86D4-CC6069766B67}"/>
          </ac:grpSpMkLst>
        </pc:grpChg>
        <pc:grpChg chg="add del">
          <ac:chgData name="Sanath Nagaraj" userId="24339da7c257744b" providerId="LiveId" clId="{B0B9F2C4-3558-4D95-B066-342BEE7C99CE}" dt="2018-09-17T04:23:02.463" v="492" actId="26606"/>
          <ac:grpSpMkLst>
            <pc:docMk/>
            <pc:sldMk cId="2731119283" sldId="258"/>
            <ac:grpSpMk id="50" creationId="{B57BDC17-F1B3-455F-BBF1-680AA1F25C06}"/>
          </ac:grpSpMkLst>
        </pc:grpChg>
        <pc:grpChg chg="add">
          <ac:chgData name="Sanath Nagaraj" userId="24339da7c257744b" providerId="LiveId" clId="{B0B9F2C4-3558-4D95-B066-342BEE7C99CE}" dt="2018-09-17T04:23:05.648" v="495" actId="26606"/>
          <ac:grpSpMkLst>
            <pc:docMk/>
            <pc:sldMk cId="2731119283" sldId="258"/>
            <ac:grpSpMk id="58" creationId="{B57BDC17-F1B3-455F-BBF1-680AA1F25C06}"/>
          </ac:grpSpMkLst>
        </pc:grpChg>
        <pc:graphicFrameChg chg="add del">
          <ac:chgData name="Sanath Nagaraj" userId="24339da7c257744b" providerId="LiveId" clId="{B0B9F2C4-3558-4D95-B066-342BEE7C99CE}" dt="2018-09-17T04:22:48.037" v="484" actId="26606"/>
          <ac:graphicFrameMkLst>
            <pc:docMk/>
            <pc:sldMk cId="2731119283" sldId="258"/>
            <ac:graphicFrameMk id="5" creationId="{B6142204-06CE-414D-9FE7-39B69565F54B}"/>
          </ac:graphicFrameMkLst>
        </pc:graphicFrameChg>
        <pc:graphicFrameChg chg="add del">
          <ac:chgData name="Sanath Nagaraj" userId="24339da7c257744b" providerId="LiveId" clId="{B0B9F2C4-3558-4D95-B066-342BEE7C99CE}" dt="2018-09-17T04:22:52.219" v="486" actId="26606"/>
          <ac:graphicFrameMkLst>
            <pc:docMk/>
            <pc:sldMk cId="2731119283" sldId="258"/>
            <ac:graphicFrameMk id="24" creationId="{E6BCEA3E-6B27-49E7-814B-15840589E57D}"/>
          </ac:graphicFrameMkLst>
        </pc:graphicFrameChg>
        <pc:graphicFrameChg chg="add del">
          <ac:chgData name="Sanath Nagaraj" userId="24339da7c257744b" providerId="LiveId" clId="{B0B9F2C4-3558-4D95-B066-342BEE7C99CE}" dt="2018-09-17T04:22:57.945" v="488" actId="26606"/>
          <ac:graphicFrameMkLst>
            <pc:docMk/>
            <pc:sldMk cId="2731119283" sldId="258"/>
            <ac:graphicFrameMk id="45" creationId="{65427AA7-5ADC-4B87-9523-8483A5CD4ED4}"/>
          </ac:graphicFrameMkLst>
        </pc:graphicFrameChg>
        <pc:graphicFrameChg chg="add del">
          <ac:chgData name="Sanath Nagaraj" userId="24339da7c257744b" providerId="LiveId" clId="{B0B9F2C4-3558-4D95-B066-342BEE7C99CE}" dt="2018-09-17T04:23:00.651" v="490" actId="26606"/>
          <ac:graphicFrameMkLst>
            <pc:docMk/>
            <pc:sldMk cId="2731119283" sldId="258"/>
            <ac:graphicFrameMk id="47" creationId="{86D3B060-7E6A-4060-B86F-6046E46509D3}"/>
          </ac:graphicFrameMkLst>
        </pc:graphicFrameChg>
        <pc:graphicFrameChg chg="add del">
          <ac:chgData name="Sanath Nagaraj" userId="24339da7c257744b" providerId="LiveId" clId="{B0B9F2C4-3558-4D95-B066-342BEE7C99CE}" dt="2018-09-17T04:23:02.463" v="492" actId="26606"/>
          <ac:graphicFrameMkLst>
            <pc:docMk/>
            <pc:sldMk cId="2731119283" sldId="258"/>
            <ac:graphicFrameMk id="51" creationId="{C9436265-ECDB-4C84-9218-C41301E9616E}"/>
          </ac:graphicFrameMkLst>
        </pc:graphicFrameChg>
        <pc:graphicFrameChg chg="add del">
          <ac:chgData name="Sanath Nagaraj" userId="24339da7c257744b" providerId="LiveId" clId="{B0B9F2C4-3558-4D95-B066-342BEE7C99CE}" dt="2018-09-17T04:23:05.535" v="494" actId="26606"/>
          <ac:graphicFrameMkLst>
            <pc:docMk/>
            <pc:sldMk cId="2731119283" sldId="258"/>
            <ac:graphicFrameMk id="55" creationId="{39707D03-CCAF-4C0D-A7B4-EAE5C662C31A}"/>
          </ac:graphicFrameMkLst>
        </pc:graphicFrameChg>
        <pc:graphicFrameChg chg="add mod">
          <ac:chgData name="Sanath Nagaraj" userId="24339da7c257744b" providerId="LiveId" clId="{B0B9F2C4-3558-4D95-B066-342BEE7C99CE}" dt="2018-09-24T15:41:30.705" v="1334"/>
          <ac:graphicFrameMkLst>
            <pc:docMk/>
            <pc:sldMk cId="2731119283" sldId="258"/>
            <ac:graphicFrameMk id="59" creationId="{FE87BBB8-E567-4F4C-8900-71277DBC01E0}"/>
          </ac:graphicFrameMkLst>
        </pc:graphicFrameChg>
        <pc:picChg chg="add del">
          <ac:chgData name="Sanath Nagaraj" userId="24339da7c257744b" providerId="LiveId" clId="{B0B9F2C4-3558-4D95-B066-342BEE7C99CE}" dt="2018-09-17T04:22:43.641" v="482" actId="26606"/>
          <ac:picMkLst>
            <pc:docMk/>
            <pc:sldMk cId="2731119283" sldId="258"/>
            <ac:picMk id="7" creationId="{390426F5-198A-4701-8903-AD725ED9903A}"/>
          </ac:picMkLst>
        </pc:picChg>
        <pc:cxnChg chg="add del">
          <ac:chgData name="Sanath Nagaraj" userId="24339da7c257744b" providerId="LiveId" clId="{B0B9F2C4-3558-4D95-B066-342BEE7C99CE}" dt="2018-09-17T04:23:05.535" v="494" actId="26606"/>
          <ac:cxnSpMkLst>
            <pc:docMk/>
            <pc:sldMk cId="2731119283" sldId="258"/>
            <ac:cxnSpMk id="54" creationId="{550D2BD1-98F9-412D-905B-3A843EF4078B}"/>
          </ac:cxnSpMkLst>
        </pc:cxnChg>
      </pc:sldChg>
      <pc:sldChg chg="addSp delSp modSp add mod setBg setClrOvrMap">
        <pc:chgData name="Sanath Nagaraj" userId="24339da7c257744b" providerId="LiveId" clId="{B0B9F2C4-3558-4D95-B066-342BEE7C99CE}" dt="2018-09-24T15:41:50.746" v="1337" actId="207"/>
        <pc:sldMkLst>
          <pc:docMk/>
          <pc:sldMk cId="3429923449" sldId="259"/>
        </pc:sldMkLst>
        <pc:spChg chg="mod">
          <ac:chgData name="Sanath Nagaraj" userId="24339da7c257744b" providerId="LiveId" clId="{B0B9F2C4-3558-4D95-B066-342BEE7C99CE}" dt="2018-09-24T15:41:50.746" v="1337" actId="207"/>
          <ac:spMkLst>
            <pc:docMk/>
            <pc:sldMk cId="3429923449" sldId="259"/>
            <ac:spMk id="2" creationId="{59889223-7D50-439C-A6E1-2AE87507AB85}"/>
          </ac:spMkLst>
        </pc:spChg>
        <pc:spChg chg="add del mod">
          <ac:chgData name="Sanath Nagaraj" userId="24339da7c257744b" providerId="LiveId" clId="{B0B9F2C4-3558-4D95-B066-342BEE7C99CE}" dt="2018-09-17T04:18:35.911" v="464" actId="26606"/>
          <ac:spMkLst>
            <pc:docMk/>
            <pc:sldMk cId="3429923449" sldId="259"/>
            <ac:spMk id="3" creationId="{AB294934-CF8E-4534-998A-271A9F462D2C}"/>
          </ac:spMkLst>
        </pc:spChg>
        <pc:spChg chg="add del">
          <ac:chgData name="Sanath Nagaraj" userId="24339da7c257744b" providerId="LiveId" clId="{B0B9F2C4-3558-4D95-B066-342BEE7C99CE}" dt="2018-09-17T04:17:32.911" v="441" actId="26606"/>
          <ac:spMkLst>
            <pc:docMk/>
            <pc:sldMk cId="3429923449" sldId="259"/>
            <ac:spMk id="8" creationId="{8D70B121-56F4-4848-B38B-182089D909FA}"/>
          </ac:spMkLst>
        </pc:spChg>
        <pc:spChg chg="add del">
          <ac:chgData name="Sanath Nagaraj" userId="24339da7c257744b" providerId="LiveId" clId="{B0B9F2C4-3558-4D95-B066-342BEE7C99CE}" dt="2018-09-17T04:17:27.057" v="439" actId="26606"/>
          <ac:spMkLst>
            <pc:docMk/>
            <pc:sldMk cId="3429923449" sldId="259"/>
            <ac:spMk id="10" creationId="{3B0DF90E-6BAD-4E82-8FDF-717C9A357378}"/>
          </ac:spMkLst>
        </pc:spChg>
        <pc:spChg chg="add del">
          <ac:chgData name="Sanath Nagaraj" userId="24339da7c257744b" providerId="LiveId" clId="{B0B9F2C4-3558-4D95-B066-342BEE7C99CE}" dt="2018-09-17T04:17:27.057" v="439" actId="26606"/>
          <ac:spMkLst>
            <pc:docMk/>
            <pc:sldMk cId="3429923449" sldId="259"/>
            <ac:spMk id="12" creationId="{13DCC859-0434-4BB8-B6C5-09C88AE698FB}"/>
          </ac:spMkLst>
        </pc:spChg>
        <pc:spChg chg="add del">
          <ac:chgData name="Sanath Nagaraj" userId="24339da7c257744b" providerId="LiveId" clId="{B0B9F2C4-3558-4D95-B066-342BEE7C99CE}" dt="2018-09-17T04:17:27.057" v="439" actId="26606"/>
          <ac:spMkLst>
            <pc:docMk/>
            <pc:sldMk cId="3429923449" sldId="259"/>
            <ac:spMk id="14" creationId="{08E7ACFB-B791-4C23-8B17-013FEDC09A89}"/>
          </ac:spMkLst>
        </pc:spChg>
        <pc:spChg chg="add del">
          <ac:chgData name="Sanath Nagaraj" userId="24339da7c257744b" providerId="LiveId" clId="{B0B9F2C4-3558-4D95-B066-342BEE7C99CE}" dt="2018-09-17T04:17:32.911" v="441" actId="26606"/>
          <ac:spMkLst>
            <pc:docMk/>
            <pc:sldMk cId="3429923449" sldId="259"/>
            <ac:spMk id="17" creationId="{AB294934-CF8E-4534-998A-271A9F462D2C}"/>
          </ac:spMkLst>
        </pc:spChg>
        <pc:spChg chg="add del">
          <ac:chgData name="Sanath Nagaraj" userId="24339da7c257744b" providerId="LiveId" clId="{B0B9F2C4-3558-4D95-B066-342BEE7C99CE}" dt="2018-09-17T04:17:34.918" v="443" actId="26606"/>
          <ac:spMkLst>
            <pc:docMk/>
            <pc:sldMk cId="3429923449" sldId="259"/>
            <ac:spMk id="19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17:37.604" v="445" actId="26606"/>
          <ac:spMkLst>
            <pc:docMk/>
            <pc:sldMk cId="3429923449" sldId="259"/>
            <ac:spMk id="26" creationId="{8D70B121-56F4-4848-B38B-182089D909FA}"/>
          </ac:spMkLst>
        </pc:spChg>
        <pc:spChg chg="add del">
          <ac:chgData name="Sanath Nagaraj" userId="24339da7c257744b" providerId="LiveId" clId="{B0B9F2C4-3558-4D95-B066-342BEE7C99CE}" dt="2018-09-17T04:17:37.604" v="445" actId="26606"/>
          <ac:spMkLst>
            <pc:docMk/>
            <pc:sldMk cId="3429923449" sldId="259"/>
            <ac:spMk id="28" creationId="{AB294934-CF8E-4534-998A-271A9F462D2C}"/>
          </ac:spMkLst>
        </pc:spChg>
        <pc:spChg chg="add del">
          <ac:chgData name="Sanath Nagaraj" userId="24339da7c257744b" providerId="LiveId" clId="{B0B9F2C4-3558-4D95-B066-342BEE7C99CE}" dt="2018-09-17T04:17:45.524" v="449" actId="26606"/>
          <ac:spMkLst>
            <pc:docMk/>
            <pc:sldMk cId="3429923449" sldId="259"/>
            <ac:spMk id="32" creationId="{AB294934-CF8E-4534-998A-271A9F462D2C}"/>
          </ac:spMkLst>
        </pc:spChg>
        <pc:spChg chg="add del">
          <ac:chgData name="Sanath Nagaraj" userId="24339da7c257744b" providerId="LiveId" clId="{B0B9F2C4-3558-4D95-B066-342BEE7C99CE}" dt="2018-09-17T04:17:45.524" v="449" actId="26606"/>
          <ac:spMkLst>
            <pc:docMk/>
            <pc:sldMk cId="3429923449" sldId="259"/>
            <ac:spMk id="33" creationId="{59A309A7-1751-4ABE-A3C1-EEC40366AD89}"/>
          </ac:spMkLst>
        </pc:spChg>
        <pc:spChg chg="add del">
          <ac:chgData name="Sanath Nagaraj" userId="24339da7c257744b" providerId="LiveId" clId="{B0B9F2C4-3558-4D95-B066-342BEE7C99CE}" dt="2018-09-17T04:17:45.524" v="449" actId="26606"/>
          <ac:spMkLst>
            <pc:docMk/>
            <pc:sldMk cId="3429923449" sldId="259"/>
            <ac:spMk id="34" creationId="{967D8EB6-EAE1-4F9C-B398-83321E287204}"/>
          </ac:spMkLst>
        </pc:spChg>
        <pc:spChg chg="add del">
          <ac:chgData name="Sanath Nagaraj" userId="24339da7c257744b" providerId="LiveId" clId="{B0B9F2C4-3558-4D95-B066-342BEE7C99CE}" dt="2018-09-17T04:17:48.285" v="453" actId="26606"/>
          <ac:spMkLst>
            <pc:docMk/>
            <pc:sldMk cId="3429923449" sldId="259"/>
            <ac:spMk id="38" creationId="{AB294934-CF8E-4534-998A-271A9F462D2C}"/>
          </ac:spMkLst>
        </pc:spChg>
        <pc:spChg chg="add del">
          <ac:chgData name="Sanath Nagaraj" userId="24339da7c257744b" providerId="LiveId" clId="{B0B9F2C4-3558-4D95-B066-342BEE7C99CE}" dt="2018-09-17T04:17:48.285" v="453" actId="26606"/>
          <ac:spMkLst>
            <pc:docMk/>
            <pc:sldMk cId="3429923449" sldId="259"/>
            <ac:spMk id="39" creationId="{59A309A7-1751-4ABE-A3C1-EEC40366AD89}"/>
          </ac:spMkLst>
        </pc:spChg>
        <pc:spChg chg="add del">
          <ac:chgData name="Sanath Nagaraj" userId="24339da7c257744b" providerId="LiveId" clId="{B0B9F2C4-3558-4D95-B066-342BEE7C99CE}" dt="2018-09-17T04:17:48.285" v="453" actId="26606"/>
          <ac:spMkLst>
            <pc:docMk/>
            <pc:sldMk cId="3429923449" sldId="259"/>
            <ac:spMk id="40" creationId="{967D8EB6-EAE1-4F9C-B398-83321E287204}"/>
          </ac:spMkLst>
        </pc:spChg>
        <pc:spChg chg="add del">
          <ac:chgData name="Sanath Nagaraj" userId="24339da7c257744b" providerId="LiveId" clId="{B0B9F2C4-3558-4D95-B066-342BEE7C99CE}" dt="2018-09-17T04:17:50.484" v="455" actId="26606"/>
          <ac:spMkLst>
            <pc:docMk/>
            <pc:sldMk cId="3429923449" sldId="259"/>
            <ac:spMk id="43" creationId="{4351DFE5-F63D-4BE0-BDA9-E3EB88F01AA5}"/>
          </ac:spMkLst>
        </pc:spChg>
        <pc:spChg chg="add del">
          <ac:chgData name="Sanath Nagaraj" userId="24339da7c257744b" providerId="LiveId" clId="{B0B9F2C4-3558-4D95-B066-342BEE7C99CE}" dt="2018-09-17T04:18:02.598" v="457" actId="26606"/>
          <ac:spMkLst>
            <pc:docMk/>
            <pc:sldMk cId="3429923449" sldId="259"/>
            <ac:spMk id="47" creationId="{96918796-2918-40D6-BE3A-4600C47FCD42}"/>
          </ac:spMkLst>
        </pc:spChg>
        <pc:spChg chg="add del">
          <ac:chgData name="Sanath Nagaraj" userId="24339da7c257744b" providerId="LiveId" clId="{B0B9F2C4-3558-4D95-B066-342BEE7C99CE}" dt="2018-09-17T04:18:10.979" v="459" actId="26606"/>
          <ac:spMkLst>
            <pc:docMk/>
            <pc:sldMk cId="3429923449" sldId="259"/>
            <ac:spMk id="50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18:27.083" v="461" actId="26606"/>
          <ac:spMkLst>
            <pc:docMk/>
            <pc:sldMk cId="3429923449" sldId="259"/>
            <ac:spMk id="57" creationId="{96918796-2918-40D6-BE3A-4600C47FCD42}"/>
          </ac:spMkLst>
        </pc:spChg>
        <pc:spChg chg="add del">
          <ac:chgData name="Sanath Nagaraj" userId="24339da7c257744b" providerId="LiveId" clId="{B0B9F2C4-3558-4D95-B066-342BEE7C99CE}" dt="2018-09-17T04:18:35.809" v="463" actId="26606"/>
          <ac:spMkLst>
            <pc:docMk/>
            <pc:sldMk cId="3429923449" sldId="259"/>
            <ac:spMk id="60" creationId="{4351DFE5-F63D-4BE0-BDA9-E3EB88F01AA5}"/>
          </ac:spMkLst>
        </pc:spChg>
        <pc:spChg chg="add">
          <ac:chgData name="Sanath Nagaraj" userId="24339da7c257744b" providerId="LiveId" clId="{B0B9F2C4-3558-4D95-B066-342BEE7C99CE}" dt="2018-09-17T04:21:27.324" v="476" actId="26606"/>
          <ac:spMkLst>
            <pc:docMk/>
            <pc:sldMk cId="3429923449" sldId="259"/>
            <ac:spMk id="69" creationId="{42285737-90EE-47DC-AC80-8AE156B11969}"/>
          </ac:spMkLst>
        </pc:spChg>
        <pc:grpChg chg="add del">
          <ac:chgData name="Sanath Nagaraj" userId="24339da7c257744b" providerId="LiveId" clId="{B0B9F2C4-3558-4D95-B066-342BEE7C99CE}" dt="2018-09-17T04:17:34.918" v="443" actId="26606"/>
          <ac:grpSpMkLst>
            <pc:docMk/>
            <pc:sldMk cId="3429923449" sldId="259"/>
            <ac:grpSpMk id="20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18:10.979" v="459" actId="26606"/>
          <ac:grpSpMkLst>
            <pc:docMk/>
            <pc:sldMk cId="3429923449" sldId="259"/>
            <ac:grpSpMk id="51" creationId="{B57BDC17-F1B3-455F-BBF1-680AA1F25C06}"/>
          </ac:grpSpMkLst>
        </pc:grpChg>
        <pc:grpChg chg="add">
          <ac:chgData name="Sanath Nagaraj" userId="24339da7c257744b" providerId="LiveId" clId="{B0B9F2C4-3558-4D95-B066-342BEE7C99CE}" dt="2018-09-17T04:21:27.324" v="476" actId="26606"/>
          <ac:grpSpMkLst>
            <pc:docMk/>
            <pc:sldMk cId="3429923449" sldId="259"/>
            <ac:grpSpMk id="71" creationId="{B57BDC17-F1B3-455F-BBF1-680AA1F25C06}"/>
          </ac:grpSpMkLst>
        </pc:grpChg>
        <pc:graphicFrameChg chg="add del">
          <ac:chgData name="Sanath Nagaraj" userId="24339da7c257744b" providerId="LiveId" clId="{B0B9F2C4-3558-4D95-B066-342BEE7C99CE}" dt="2018-09-17T04:17:27.057" v="439" actId="26606"/>
          <ac:graphicFrameMkLst>
            <pc:docMk/>
            <pc:sldMk cId="3429923449" sldId="259"/>
            <ac:graphicFrameMk id="5" creationId="{9A5DCC91-BB5A-4EDE-B0BB-A85AC9FA229F}"/>
          </ac:graphicFrameMkLst>
        </pc:graphicFrameChg>
        <pc:graphicFrameChg chg="add del">
          <ac:chgData name="Sanath Nagaraj" userId="24339da7c257744b" providerId="LiveId" clId="{B0B9F2C4-3558-4D95-B066-342BEE7C99CE}" dt="2018-09-17T04:17:34.918" v="443" actId="26606"/>
          <ac:graphicFrameMkLst>
            <pc:docMk/>
            <pc:sldMk cId="3429923449" sldId="259"/>
            <ac:graphicFrameMk id="24" creationId="{752E44DC-5846-4A3F-B98B-26A6BDC672CA}"/>
          </ac:graphicFrameMkLst>
        </pc:graphicFrameChg>
        <pc:graphicFrameChg chg="add del">
          <ac:chgData name="Sanath Nagaraj" userId="24339da7c257744b" providerId="LiveId" clId="{B0B9F2C4-3558-4D95-B066-342BEE7C99CE}" dt="2018-09-17T04:17:43.975" v="447" actId="26606"/>
          <ac:graphicFrameMkLst>
            <pc:docMk/>
            <pc:sldMk cId="3429923449" sldId="259"/>
            <ac:graphicFrameMk id="30" creationId="{C8C7E302-7A09-40E4-8B80-285DAB6F9608}"/>
          </ac:graphicFrameMkLst>
        </pc:graphicFrameChg>
        <pc:graphicFrameChg chg="add del">
          <ac:chgData name="Sanath Nagaraj" userId="24339da7c257744b" providerId="LiveId" clId="{B0B9F2C4-3558-4D95-B066-342BEE7C99CE}" dt="2018-09-17T04:17:46.430" v="451" actId="26606"/>
          <ac:graphicFrameMkLst>
            <pc:docMk/>
            <pc:sldMk cId="3429923449" sldId="259"/>
            <ac:graphicFrameMk id="36" creationId="{C8C7E302-7A09-40E4-8B80-285DAB6F9608}"/>
          </ac:graphicFrameMkLst>
        </pc:graphicFrameChg>
        <pc:graphicFrameChg chg="add del">
          <ac:chgData name="Sanath Nagaraj" userId="24339da7c257744b" providerId="LiveId" clId="{B0B9F2C4-3558-4D95-B066-342BEE7C99CE}" dt="2018-09-17T04:17:50.484" v="455" actId="26606"/>
          <ac:graphicFrameMkLst>
            <pc:docMk/>
            <pc:sldMk cId="3429923449" sldId="259"/>
            <ac:graphicFrameMk id="45" creationId="{3B4E591F-D926-4EF1-939D-E9ED9478B547}"/>
          </ac:graphicFrameMkLst>
        </pc:graphicFrameChg>
        <pc:graphicFrameChg chg="add del">
          <ac:chgData name="Sanath Nagaraj" userId="24339da7c257744b" providerId="LiveId" clId="{B0B9F2C4-3558-4D95-B066-342BEE7C99CE}" dt="2018-09-17T04:18:02.598" v="457" actId="26606"/>
          <ac:graphicFrameMkLst>
            <pc:docMk/>
            <pc:sldMk cId="3429923449" sldId="259"/>
            <ac:graphicFrameMk id="48" creationId="{2D0484F7-4CBD-4AE3-AC21-84988F7AB2D8}"/>
          </ac:graphicFrameMkLst>
        </pc:graphicFrameChg>
        <pc:graphicFrameChg chg="add del">
          <ac:chgData name="Sanath Nagaraj" userId="24339da7c257744b" providerId="LiveId" clId="{B0B9F2C4-3558-4D95-B066-342BEE7C99CE}" dt="2018-09-17T04:18:10.979" v="459" actId="26606"/>
          <ac:graphicFrameMkLst>
            <pc:docMk/>
            <pc:sldMk cId="3429923449" sldId="259"/>
            <ac:graphicFrameMk id="55" creationId="{752E44DC-5846-4A3F-B98B-26A6BDC672CA}"/>
          </ac:graphicFrameMkLst>
        </pc:graphicFrameChg>
        <pc:graphicFrameChg chg="add del">
          <ac:chgData name="Sanath Nagaraj" userId="24339da7c257744b" providerId="LiveId" clId="{B0B9F2C4-3558-4D95-B066-342BEE7C99CE}" dt="2018-09-17T04:18:27.083" v="461" actId="26606"/>
          <ac:graphicFrameMkLst>
            <pc:docMk/>
            <pc:sldMk cId="3429923449" sldId="259"/>
            <ac:graphicFrameMk id="58" creationId="{2D0484F7-4CBD-4AE3-AC21-84988F7AB2D8}"/>
          </ac:graphicFrameMkLst>
        </pc:graphicFrameChg>
        <pc:graphicFrameChg chg="add del">
          <ac:chgData name="Sanath Nagaraj" userId="24339da7c257744b" providerId="LiveId" clId="{B0B9F2C4-3558-4D95-B066-342BEE7C99CE}" dt="2018-09-17T04:18:35.809" v="463" actId="26606"/>
          <ac:graphicFrameMkLst>
            <pc:docMk/>
            <pc:sldMk cId="3429923449" sldId="259"/>
            <ac:graphicFrameMk id="62" creationId="{3B4E591F-D926-4EF1-939D-E9ED9478B547}"/>
          </ac:graphicFrameMkLst>
        </pc:graphicFrameChg>
        <pc:graphicFrameChg chg="add mod modGraphic">
          <ac:chgData name="Sanath Nagaraj" userId="24339da7c257744b" providerId="LiveId" clId="{B0B9F2C4-3558-4D95-B066-342BEE7C99CE}" dt="2018-09-17T04:22:10.493" v="480" actId="12269"/>
          <ac:graphicFrameMkLst>
            <pc:docMk/>
            <pc:sldMk cId="3429923449" sldId="259"/>
            <ac:graphicFrameMk id="64" creationId="{C8C7E302-7A09-40E4-8B80-285DAB6F9608}"/>
          </ac:graphicFrameMkLst>
        </pc:graphicFrameChg>
        <pc:picChg chg="add del">
          <ac:chgData name="Sanath Nagaraj" userId="24339da7c257744b" providerId="LiveId" clId="{B0B9F2C4-3558-4D95-B066-342BEE7C99CE}" dt="2018-09-17T04:17:45.524" v="449" actId="26606"/>
          <ac:picMkLst>
            <pc:docMk/>
            <pc:sldMk cId="3429923449" sldId="259"/>
            <ac:picMk id="7" creationId="{B44CC5D1-6555-4C5C-A50D-E8547B8D86EC}"/>
          </ac:picMkLst>
        </pc:picChg>
        <pc:picChg chg="add del">
          <ac:chgData name="Sanath Nagaraj" userId="24339da7c257744b" providerId="LiveId" clId="{B0B9F2C4-3558-4D95-B066-342BEE7C99CE}" dt="2018-09-17T04:17:48.285" v="453" actId="26606"/>
          <ac:picMkLst>
            <pc:docMk/>
            <pc:sldMk cId="3429923449" sldId="259"/>
            <ac:picMk id="41" creationId="{60D4CA73-E3C9-4F72-A842-133111026F46}"/>
          </ac:picMkLst>
        </pc:picChg>
        <pc:picChg chg="add del">
          <ac:chgData name="Sanath Nagaraj" userId="24339da7c257744b" providerId="LiveId" clId="{B0B9F2C4-3558-4D95-B066-342BEE7C99CE}" dt="2018-09-17T04:17:50.484" v="455" actId="26606"/>
          <ac:picMkLst>
            <pc:docMk/>
            <pc:sldMk cId="3429923449" sldId="259"/>
            <ac:picMk id="44" creationId="{02DD2BC0-6F29-4B4F-8D61-2DCF6D2E8E73}"/>
          </ac:picMkLst>
        </pc:picChg>
        <pc:picChg chg="add del">
          <ac:chgData name="Sanath Nagaraj" userId="24339da7c257744b" providerId="LiveId" clId="{B0B9F2C4-3558-4D95-B066-342BEE7C99CE}" dt="2018-09-17T04:18:35.809" v="463" actId="26606"/>
          <ac:picMkLst>
            <pc:docMk/>
            <pc:sldMk cId="3429923449" sldId="259"/>
            <ac:picMk id="61" creationId="{02DD2BC0-6F29-4B4F-8D61-2DCF6D2E8E73}"/>
          </ac:picMkLst>
        </pc:picChg>
        <pc:cxnChg chg="add del">
          <ac:chgData name="Sanath Nagaraj" userId="24339da7c257744b" providerId="LiveId" clId="{B0B9F2C4-3558-4D95-B066-342BEE7C99CE}" dt="2018-09-17T04:17:32.911" v="441" actId="26606"/>
          <ac:cxnSpMkLst>
            <pc:docMk/>
            <pc:sldMk cId="3429923449" sldId="259"/>
            <ac:cxnSpMk id="16" creationId="{2D72A2C9-F3CA-4216-8BAD-FA4C970C3C4E}"/>
          </ac:cxnSpMkLst>
        </pc:cxnChg>
        <pc:cxnChg chg="add del">
          <ac:chgData name="Sanath Nagaraj" userId="24339da7c257744b" providerId="LiveId" clId="{B0B9F2C4-3558-4D95-B066-342BEE7C99CE}" dt="2018-09-17T04:17:37.604" v="445" actId="26606"/>
          <ac:cxnSpMkLst>
            <pc:docMk/>
            <pc:sldMk cId="3429923449" sldId="259"/>
            <ac:cxnSpMk id="27" creationId="{2D72A2C9-F3CA-4216-8BAD-FA4C970C3C4E}"/>
          </ac:cxnSpMkLst>
        </pc:cxnChg>
      </pc:sldChg>
      <pc:sldChg chg="addSp delSp modSp add mod setBg">
        <pc:chgData name="Sanath Nagaraj" userId="24339da7c257744b" providerId="LiveId" clId="{B0B9F2C4-3558-4D95-B066-342BEE7C99CE}" dt="2018-09-24T15:42:00.569" v="1340" actId="207"/>
        <pc:sldMkLst>
          <pc:docMk/>
          <pc:sldMk cId="2785850723" sldId="260"/>
        </pc:sldMkLst>
        <pc:spChg chg="mod">
          <ac:chgData name="Sanath Nagaraj" userId="24339da7c257744b" providerId="LiveId" clId="{B0B9F2C4-3558-4D95-B066-342BEE7C99CE}" dt="2018-09-24T15:42:00.569" v="1340" actId="207"/>
          <ac:spMkLst>
            <pc:docMk/>
            <pc:sldMk cId="2785850723" sldId="260"/>
            <ac:spMk id="2" creationId="{A806816D-1CAA-45E0-93E0-5399F3D02203}"/>
          </ac:spMkLst>
        </pc:spChg>
        <pc:spChg chg="add del mod">
          <ac:chgData name="Sanath Nagaraj" userId="24339da7c257744b" providerId="LiveId" clId="{B0B9F2C4-3558-4D95-B066-342BEE7C99CE}" dt="2018-09-17T04:33:05.962" v="523" actId="26606"/>
          <ac:spMkLst>
            <pc:docMk/>
            <pc:sldMk cId="2785850723" sldId="260"/>
            <ac:spMk id="3" creationId="{9F34F79A-8A5C-4952-B620-CBEDEA45873A}"/>
          </ac:spMkLst>
        </pc:spChg>
        <pc:spChg chg="add del">
          <ac:chgData name="Sanath Nagaraj" userId="24339da7c257744b" providerId="LiveId" clId="{B0B9F2C4-3558-4D95-B066-342BEE7C99CE}" dt="2018-09-17T04:32:06.274" v="506" actId="26606"/>
          <ac:spMkLst>
            <pc:docMk/>
            <pc:sldMk cId="2785850723" sldId="260"/>
            <ac:spMk id="8" creationId="{CC02DE83-D9C9-418D-AADE-D8724EAFCDE9}"/>
          </ac:spMkLst>
        </pc:spChg>
        <pc:spChg chg="add del">
          <ac:chgData name="Sanath Nagaraj" userId="24339da7c257744b" providerId="LiveId" clId="{B0B9F2C4-3558-4D95-B066-342BEE7C99CE}" dt="2018-09-17T04:32:04.199" v="504" actId="26606"/>
          <ac:spMkLst>
            <pc:docMk/>
            <pc:sldMk cId="2785850723" sldId="260"/>
            <ac:spMk id="10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32:37.677" v="512" actId="26606"/>
          <ac:spMkLst>
            <pc:docMk/>
            <pc:sldMk cId="2785850723" sldId="260"/>
            <ac:spMk id="14" creationId="{B775CD93-9DF2-48CB-9F57-1BCA9A46C7FA}"/>
          </ac:spMkLst>
        </pc:spChg>
        <pc:spChg chg="add del">
          <ac:chgData name="Sanath Nagaraj" userId="24339da7c257744b" providerId="LiveId" clId="{B0B9F2C4-3558-4D95-B066-342BEE7C99CE}" dt="2018-09-17T04:32:37.677" v="512" actId="26606"/>
          <ac:spMkLst>
            <pc:docMk/>
            <pc:sldMk cId="2785850723" sldId="260"/>
            <ac:spMk id="16" creationId="{1C091803-41C2-48E0-9228-5148460C7479}"/>
          </ac:spMkLst>
        </pc:spChg>
        <pc:spChg chg="add del">
          <ac:chgData name="Sanath Nagaraj" userId="24339da7c257744b" providerId="LiveId" clId="{B0B9F2C4-3558-4D95-B066-342BEE7C99CE}" dt="2018-09-17T04:32:06.274" v="506" actId="26606"/>
          <ac:spMkLst>
            <pc:docMk/>
            <pc:sldMk cId="2785850723" sldId="260"/>
            <ac:spMk id="20" creationId="{6722C7E4-9B6F-42C7-973D-BCD39710DCBB}"/>
          </ac:spMkLst>
        </pc:spChg>
        <pc:spChg chg="add del">
          <ac:chgData name="Sanath Nagaraj" userId="24339da7c257744b" providerId="LiveId" clId="{B0B9F2C4-3558-4D95-B066-342BEE7C99CE}" dt="2018-09-17T04:32:06.274" v="506" actId="26606"/>
          <ac:spMkLst>
            <pc:docMk/>
            <pc:sldMk cId="2785850723" sldId="260"/>
            <ac:spMk id="21" creationId="{9F34F79A-8A5C-4952-B620-CBEDEA45873A}"/>
          </ac:spMkLst>
        </pc:spChg>
        <pc:spChg chg="add del">
          <ac:chgData name="Sanath Nagaraj" userId="24339da7c257744b" providerId="LiveId" clId="{B0B9F2C4-3558-4D95-B066-342BEE7C99CE}" dt="2018-09-17T04:32:07.594" v="508" actId="26606"/>
          <ac:spMkLst>
            <pc:docMk/>
            <pc:sldMk cId="2785850723" sldId="260"/>
            <ac:spMk id="23" creationId="{8D70B121-56F4-4848-B38B-182089D909FA}"/>
          </ac:spMkLst>
        </pc:spChg>
        <pc:spChg chg="add del">
          <ac:chgData name="Sanath Nagaraj" userId="24339da7c257744b" providerId="LiveId" clId="{B0B9F2C4-3558-4D95-B066-342BEE7C99CE}" dt="2018-09-17T04:32:07.594" v="508" actId="26606"/>
          <ac:spMkLst>
            <pc:docMk/>
            <pc:sldMk cId="2785850723" sldId="260"/>
            <ac:spMk id="25" creationId="{9F34F79A-8A5C-4952-B620-CBEDEA45873A}"/>
          </ac:spMkLst>
        </pc:spChg>
        <pc:spChg chg="add del">
          <ac:chgData name="Sanath Nagaraj" userId="24339da7c257744b" providerId="LiveId" clId="{B0B9F2C4-3558-4D95-B066-342BEE7C99CE}" dt="2018-09-17T04:32:35.161" v="510" actId="26606"/>
          <ac:spMkLst>
            <pc:docMk/>
            <pc:sldMk cId="2785850723" sldId="260"/>
            <ac:spMk id="27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32:37.677" v="512" actId="26606"/>
          <ac:spMkLst>
            <pc:docMk/>
            <pc:sldMk cId="2785850723" sldId="260"/>
            <ac:spMk id="31" creationId="{6166C6D1-23AC-49C4-BA07-238E4E9F8CEB}"/>
          </ac:spMkLst>
        </pc:spChg>
        <pc:spChg chg="add del">
          <ac:chgData name="Sanath Nagaraj" userId="24339da7c257744b" providerId="LiveId" clId="{B0B9F2C4-3558-4D95-B066-342BEE7C99CE}" dt="2018-09-17T04:32:37.677" v="512" actId="26606"/>
          <ac:spMkLst>
            <pc:docMk/>
            <pc:sldMk cId="2785850723" sldId="260"/>
            <ac:spMk id="32" creationId="{E186B68C-84BC-4A6E-99D1-EE87483C1349}"/>
          </ac:spMkLst>
        </pc:spChg>
        <pc:spChg chg="add del">
          <ac:chgData name="Sanath Nagaraj" userId="24339da7c257744b" providerId="LiveId" clId="{B0B9F2C4-3558-4D95-B066-342BEE7C99CE}" dt="2018-09-17T04:32:37.677" v="512" actId="26606"/>
          <ac:spMkLst>
            <pc:docMk/>
            <pc:sldMk cId="2785850723" sldId="260"/>
            <ac:spMk id="33" creationId="{9F34F79A-8A5C-4952-B620-CBEDEA45873A}"/>
          </ac:spMkLst>
        </pc:spChg>
        <pc:spChg chg="add del">
          <ac:chgData name="Sanath Nagaraj" userId="24339da7c257744b" providerId="LiveId" clId="{B0B9F2C4-3558-4D95-B066-342BEE7C99CE}" dt="2018-09-17T04:32:41.765" v="514" actId="26606"/>
          <ac:spMkLst>
            <pc:docMk/>
            <pc:sldMk cId="2785850723" sldId="260"/>
            <ac:spMk id="35" creationId="{6166C6D1-23AC-49C4-BA07-238E4E9F8CEB}"/>
          </ac:spMkLst>
        </pc:spChg>
        <pc:spChg chg="add del">
          <ac:chgData name="Sanath Nagaraj" userId="24339da7c257744b" providerId="LiveId" clId="{B0B9F2C4-3558-4D95-B066-342BEE7C99CE}" dt="2018-09-17T04:32:41.765" v="514" actId="26606"/>
          <ac:spMkLst>
            <pc:docMk/>
            <pc:sldMk cId="2785850723" sldId="260"/>
            <ac:spMk id="36" creationId="{E186B68C-84BC-4A6E-99D1-EE87483C1349}"/>
          </ac:spMkLst>
        </pc:spChg>
        <pc:spChg chg="add del">
          <ac:chgData name="Sanath Nagaraj" userId="24339da7c257744b" providerId="LiveId" clId="{B0B9F2C4-3558-4D95-B066-342BEE7C99CE}" dt="2018-09-17T04:32:41.765" v="514" actId="26606"/>
          <ac:spMkLst>
            <pc:docMk/>
            <pc:sldMk cId="2785850723" sldId="260"/>
            <ac:spMk id="38" creationId="{B775CD93-9DF2-48CB-9F57-1BCA9A46C7FA}"/>
          </ac:spMkLst>
        </pc:spChg>
        <pc:spChg chg="add del">
          <ac:chgData name="Sanath Nagaraj" userId="24339da7c257744b" providerId="LiveId" clId="{B0B9F2C4-3558-4D95-B066-342BEE7C99CE}" dt="2018-09-17T04:32:41.765" v="514" actId="26606"/>
          <ac:spMkLst>
            <pc:docMk/>
            <pc:sldMk cId="2785850723" sldId="260"/>
            <ac:spMk id="39" creationId="{1C091803-41C2-48E0-9228-5148460C7479}"/>
          </ac:spMkLst>
        </pc:spChg>
        <pc:spChg chg="add del">
          <ac:chgData name="Sanath Nagaraj" userId="24339da7c257744b" providerId="LiveId" clId="{B0B9F2C4-3558-4D95-B066-342BEE7C99CE}" dt="2018-09-17T04:32:41.765" v="514" actId="26606"/>
          <ac:spMkLst>
            <pc:docMk/>
            <pc:sldMk cId="2785850723" sldId="260"/>
            <ac:spMk id="40" creationId="{9F34F79A-8A5C-4952-B620-CBEDEA45873A}"/>
          </ac:spMkLst>
        </pc:spChg>
        <pc:spChg chg="add del">
          <ac:chgData name="Sanath Nagaraj" userId="24339da7c257744b" providerId="LiveId" clId="{B0B9F2C4-3558-4D95-B066-342BEE7C99CE}" dt="2018-09-17T04:32:47.438" v="516" actId="26606"/>
          <ac:spMkLst>
            <pc:docMk/>
            <pc:sldMk cId="2785850723" sldId="260"/>
            <ac:spMk id="42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32:57.741" v="518" actId="26606"/>
          <ac:spMkLst>
            <pc:docMk/>
            <pc:sldMk cId="2785850723" sldId="260"/>
            <ac:spMk id="48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33:02.603" v="520" actId="26606"/>
          <ac:spMkLst>
            <pc:docMk/>
            <pc:sldMk cId="2785850723" sldId="260"/>
            <ac:spMk id="54" creationId="{42285737-90EE-47DC-AC80-8AE156B11969}"/>
          </ac:spMkLst>
        </pc:spChg>
        <pc:spChg chg="add del">
          <ac:chgData name="Sanath Nagaraj" userId="24339da7c257744b" providerId="LiveId" clId="{B0B9F2C4-3558-4D95-B066-342BEE7C99CE}" dt="2018-09-17T04:33:05.885" v="522" actId="26606"/>
          <ac:spMkLst>
            <pc:docMk/>
            <pc:sldMk cId="2785850723" sldId="260"/>
            <ac:spMk id="60" creationId="{CC02DE83-D9C9-418D-AADE-D8724EAFCDE9}"/>
          </ac:spMkLst>
        </pc:spChg>
        <pc:spChg chg="add del">
          <ac:chgData name="Sanath Nagaraj" userId="24339da7c257744b" providerId="LiveId" clId="{B0B9F2C4-3558-4D95-B066-342BEE7C99CE}" dt="2018-09-17T04:33:05.885" v="522" actId="26606"/>
          <ac:spMkLst>
            <pc:docMk/>
            <pc:sldMk cId="2785850723" sldId="260"/>
            <ac:spMk id="61" creationId="{6722C7E4-9B6F-42C7-973D-BCD39710DCBB}"/>
          </ac:spMkLst>
        </pc:spChg>
        <pc:spChg chg="add del">
          <ac:chgData name="Sanath Nagaraj" userId="24339da7c257744b" providerId="LiveId" clId="{B0B9F2C4-3558-4D95-B066-342BEE7C99CE}" dt="2018-09-17T04:33:05.885" v="522" actId="26606"/>
          <ac:spMkLst>
            <pc:docMk/>
            <pc:sldMk cId="2785850723" sldId="260"/>
            <ac:spMk id="62" creationId="{9F34F79A-8A5C-4952-B620-CBEDEA45873A}"/>
          </ac:spMkLst>
        </pc:spChg>
        <pc:spChg chg="add">
          <ac:chgData name="Sanath Nagaraj" userId="24339da7c257744b" providerId="LiveId" clId="{B0B9F2C4-3558-4D95-B066-342BEE7C99CE}" dt="2018-09-17T04:33:05.962" v="523" actId="26606"/>
          <ac:spMkLst>
            <pc:docMk/>
            <pc:sldMk cId="2785850723" sldId="260"/>
            <ac:spMk id="64" creationId="{42285737-90EE-47DC-AC80-8AE156B11969}"/>
          </ac:spMkLst>
        </pc:spChg>
        <pc:grpChg chg="add del">
          <ac:chgData name="Sanath Nagaraj" userId="24339da7c257744b" providerId="LiveId" clId="{B0B9F2C4-3558-4D95-B066-342BEE7C99CE}" dt="2018-09-17T04:32:04.199" v="504" actId="26606"/>
          <ac:grpSpMkLst>
            <pc:docMk/>
            <pc:sldMk cId="2785850723" sldId="260"/>
            <ac:grpSpMk id="12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32:35.161" v="510" actId="26606"/>
          <ac:grpSpMkLst>
            <pc:docMk/>
            <pc:sldMk cId="2785850723" sldId="260"/>
            <ac:grpSpMk id="28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32:47.438" v="516" actId="26606"/>
          <ac:grpSpMkLst>
            <pc:docMk/>
            <pc:sldMk cId="2785850723" sldId="260"/>
            <ac:grpSpMk id="43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32:57.741" v="518" actId="26606"/>
          <ac:grpSpMkLst>
            <pc:docMk/>
            <pc:sldMk cId="2785850723" sldId="260"/>
            <ac:grpSpMk id="49" creationId="{B57BDC17-F1B3-455F-BBF1-680AA1F25C06}"/>
          </ac:grpSpMkLst>
        </pc:grpChg>
        <pc:grpChg chg="add del">
          <ac:chgData name="Sanath Nagaraj" userId="24339da7c257744b" providerId="LiveId" clId="{B0B9F2C4-3558-4D95-B066-342BEE7C99CE}" dt="2018-09-17T04:33:02.603" v="520" actId="26606"/>
          <ac:grpSpMkLst>
            <pc:docMk/>
            <pc:sldMk cId="2785850723" sldId="260"/>
            <ac:grpSpMk id="55" creationId="{B57BDC17-F1B3-455F-BBF1-680AA1F25C06}"/>
          </ac:grpSpMkLst>
        </pc:grpChg>
        <pc:grpChg chg="add">
          <ac:chgData name="Sanath Nagaraj" userId="24339da7c257744b" providerId="LiveId" clId="{B0B9F2C4-3558-4D95-B066-342BEE7C99CE}" dt="2018-09-17T04:33:05.962" v="523" actId="26606"/>
          <ac:grpSpMkLst>
            <pc:docMk/>
            <pc:sldMk cId="2785850723" sldId="260"/>
            <ac:grpSpMk id="65" creationId="{B57BDC17-F1B3-455F-BBF1-680AA1F25C06}"/>
          </ac:grpSpMkLst>
        </pc:grpChg>
        <pc:graphicFrameChg chg="add del">
          <ac:chgData name="Sanath Nagaraj" userId="24339da7c257744b" providerId="LiveId" clId="{B0B9F2C4-3558-4D95-B066-342BEE7C99CE}" dt="2018-09-17T04:32:04.199" v="504" actId="26606"/>
          <ac:graphicFrameMkLst>
            <pc:docMk/>
            <pc:sldMk cId="2785850723" sldId="260"/>
            <ac:graphicFrameMk id="5" creationId="{40D63711-46A6-402F-B35F-DF62DF78E9C9}"/>
          </ac:graphicFrameMkLst>
        </pc:graphicFrameChg>
        <pc:graphicFrameChg chg="add del">
          <ac:chgData name="Sanath Nagaraj" userId="24339da7c257744b" providerId="LiveId" clId="{B0B9F2C4-3558-4D95-B066-342BEE7C99CE}" dt="2018-09-17T04:32:35.161" v="510" actId="26606"/>
          <ac:graphicFrameMkLst>
            <pc:docMk/>
            <pc:sldMk cId="2785850723" sldId="260"/>
            <ac:graphicFrameMk id="29" creationId="{40D63711-46A6-402F-B35F-DF62DF78E9C9}"/>
          </ac:graphicFrameMkLst>
        </pc:graphicFrameChg>
        <pc:graphicFrameChg chg="add del">
          <ac:chgData name="Sanath Nagaraj" userId="24339da7c257744b" providerId="LiveId" clId="{B0B9F2C4-3558-4D95-B066-342BEE7C99CE}" dt="2018-09-17T04:32:47.438" v="516" actId="26606"/>
          <ac:graphicFrameMkLst>
            <pc:docMk/>
            <pc:sldMk cId="2785850723" sldId="260"/>
            <ac:graphicFrameMk id="46" creationId="{839B6300-D410-4D6A-9B26-255A6ADAEEEA}"/>
          </ac:graphicFrameMkLst>
        </pc:graphicFrameChg>
        <pc:graphicFrameChg chg="add del">
          <ac:chgData name="Sanath Nagaraj" userId="24339da7c257744b" providerId="LiveId" clId="{B0B9F2C4-3558-4D95-B066-342BEE7C99CE}" dt="2018-09-17T04:32:57.741" v="518" actId="26606"/>
          <ac:graphicFrameMkLst>
            <pc:docMk/>
            <pc:sldMk cId="2785850723" sldId="260"/>
            <ac:graphicFrameMk id="52" creationId="{12F2B89C-9339-4B2B-BEF0-E11E2184F59C}"/>
          </ac:graphicFrameMkLst>
        </pc:graphicFrameChg>
        <pc:graphicFrameChg chg="add del">
          <ac:chgData name="Sanath Nagaraj" userId="24339da7c257744b" providerId="LiveId" clId="{B0B9F2C4-3558-4D95-B066-342BEE7C99CE}" dt="2018-09-17T04:33:02.603" v="520" actId="26606"/>
          <ac:graphicFrameMkLst>
            <pc:docMk/>
            <pc:sldMk cId="2785850723" sldId="260"/>
            <ac:graphicFrameMk id="58" creationId="{40D63711-46A6-402F-B35F-DF62DF78E9C9}"/>
          </ac:graphicFrameMkLst>
        </pc:graphicFrameChg>
        <pc:graphicFrameChg chg="add mod">
          <ac:chgData name="Sanath Nagaraj" userId="24339da7c257744b" providerId="LiveId" clId="{B0B9F2C4-3558-4D95-B066-342BEE7C99CE}" dt="2018-09-17T04:33:44.084" v="527" actId="1076"/>
          <ac:graphicFrameMkLst>
            <pc:docMk/>
            <pc:sldMk cId="2785850723" sldId="260"/>
            <ac:graphicFrameMk id="68" creationId="{1339BC34-5518-4683-B79A-36962FCF2536}"/>
          </ac:graphicFrameMkLst>
        </pc:graphicFrameChg>
        <pc:picChg chg="add del">
          <ac:chgData name="Sanath Nagaraj" userId="24339da7c257744b" providerId="LiveId" clId="{B0B9F2C4-3558-4D95-B066-342BEE7C99CE}" dt="2018-09-17T04:32:37.677" v="512" actId="26606"/>
          <ac:picMkLst>
            <pc:docMk/>
            <pc:sldMk cId="2785850723" sldId="260"/>
            <ac:picMk id="7" creationId="{7FE2D5A5-A32F-4824-A990-93AF5B65D462}"/>
          </ac:picMkLst>
        </pc:picChg>
        <pc:picChg chg="add del">
          <ac:chgData name="Sanath Nagaraj" userId="24339da7c257744b" providerId="LiveId" clId="{B0B9F2C4-3558-4D95-B066-342BEE7C99CE}" dt="2018-09-17T04:32:41.765" v="514" actId="26606"/>
          <ac:picMkLst>
            <pc:docMk/>
            <pc:sldMk cId="2785850723" sldId="260"/>
            <ac:picMk id="37" creationId="{B2BA792C-AF96-42CB-B77C-EC88F9D6A350}"/>
          </ac:picMkLst>
        </pc:picChg>
        <pc:cxnChg chg="add del">
          <ac:chgData name="Sanath Nagaraj" userId="24339da7c257744b" providerId="LiveId" clId="{B0B9F2C4-3558-4D95-B066-342BEE7C99CE}" dt="2018-09-17T04:32:07.594" v="508" actId="26606"/>
          <ac:cxnSpMkLst>
            <pc:docMk/>
            <pc:sldMk cId="2785850723" sldId="260"/>
            <ac:cxnSpMk id="24" creationId="{2D72A2C9-F3CA-4216-8BAD-FA4C970C3C4E}"/>
          </ac:cxnSpMkLst>
        </pc:cxnChg>
      </pc:sldChg>
      <pc:sldChg chg="addSp delSp modSp add mod setBg setClrOvrMap">
        <pc:chgData name="Sanath Nagaraj" userId="24339da7c257744b" providerId="LiveId" clId="{B0B9F2C4-3558-4D95-B066-342BEE7C99CE}" dt="2018-09-17T16:31:45.970" v="1329" actId="207"/>
        <pc:sldMkLst>
          <pc:docMk/>
          <pc:sldMk cId="112615661" sldId="261"/>
        </pc:sldMkLst>
        <pc:spChg chg="mod ord">
          <ac:chgData name="Sanath Nagaraj" userId="24339da7c257744b" providerId="LiveId" clId="{B0B9F2C4-3558-4D95-B066-342BEE7C99CE}" dt="2018-09-17T04:48:58.035" v="1156" actId="403"/>
          <ac:spMkLst>
            <pc:docMk/>
            <pc:sldMk cId="112615661" sldId="261"/>
            <ac:spMk id="2" creationId="{F9D93B69-29AF-45F4-97ED-0453AA842232}"/>
          </ac:spMkLst>
        </pc:spChg>
        <pc:spChg chg="add del mod ord">
          <ac:chgData name="Sanath Nagaraj" userId="24339da7c257744b" providerId="LiveId" clId="{B0B9F2C4-3558-4D95-B066-342BEE7C99CE}" dt="2018-09-17T16:31:45.970" v="1329" actId="207"/>
          <ac:spMkLst>
            <pc:docMk/>
            <pc:sldMk cId="112615661" sldId="261"/>
            <ac:spMk id="3" creationId="{D496EC16-BDB9-4137-BA89-470CF9EA0DC8}"/>
          </ac:spMkLst>
        </pc:spChg>
        <pc:spChg chg="add del">
          <ac:chgData name="Sanath Nagaraj" userId="24339da7c257744b" providerId="LiveId" clId="{B0B9F2C4-3558-4D95-B066-342BEE7C99CE}" dt="2018-09-17T04:42:10.949" v="993" actId="26606"/>
          <ac:spMkLst>
            <pc:docMk/>
            <pc:sldMk cId="112615661" sldId="261"/>
            <ac:spMk id="71" creationId="{B4147794-66B7-4CDE-BC75-BBDC48B2FCEB}"/>
          </ac:spMkLst>
        </pc:spChg>
        <pc:spChg chg="add del">
          <ac:chgData name="Sanath Nagaraj" userId="24339da7c257744b" providerId="LiveId" clId="{B0B9F2C4-3558-4D95-B066-342BEE7C99CE}" dt="2018-09-17T04:42:10.949" v="993" actId="26606"/>
          <ac:spMkLst>
            <pc:docMk/>
            <pc:sldMk cId="112615661" sldId="261"/>
            <ac:spMk id="73" creationId="{41202E79-1236-4DF8-9921-F47A0B079C13}"/>
          </ac:spMkLst>
        </pc:spChg>
        <pc:spChg chg="add del">
          <ac:chgData name="Sanath Nagaraj" userId="24339da7c257744b" providerId="LiveId" clId="{B0B9F2C4-3558-4D95-B066-342BEE7C99CE}" dt="2018-09-17T04:42:25.146" v="1003" actId="26606"/>
          <ac:spMkLst>
            <pc:docMk/>
            <pc:sldMk cId="112615661" sldId="261"/>
            <ac:spMk id="75" creationId="{E186B68C-84BC-4A6E-99D1-EE87483C1349}"/>
          </ac:spMkLst>
        </pc:spChg>
        <pc:spChg chg="add del">
          <ac:chgData name="Sanath Nagaraj" userId="24339da7c257744b" providerId="LiveId" clId="{B0B9F2C4-3558-4D95-B066-342BEE7C99CE}" dt="2018-09-17T04:42:25.146" v="1003" actId="26606"/>
          <ac:spMkLst>
            <pc:docMk/>
            <pc:sldMk cId="112615661" sldId="261"/>
            <ac:spMk id="77" creationId="{1C091803-41C2-48E0-9228-5148460C7479}"/>
          </ac:spMkLst>
        </pc:spChg>
        <pc:spChg chg="add del">
          <ac:chgData name="Sanath Nagaraj" userId="24339da7c257744b" providerId="LiveId" clId="{B0B9F2C4-3558-4D95-B066-342BEE7C99CE}" dt="2018-09-17T04:42:12.538" v="995" actId="26606"/>
          <ac:spMkLst>
            <pc:docMk/>
            <pc:sldMk cId="112615661" sldId="261"/>
            <ac:spMk id="1028" creationId="{4F74D28C-3268-4E35-8EE1-D92CB4A85A7D}"/>
          </ac:spMkLst>
        </pc:spChg>
        <pc:spChg chg="add del">
          <ac:chgData name="Sanath Nagaraj" userId="24339da7c257744b" providerId="LiveId" clId="{B0B9F2C4-3558-4D95-B066-342BEE7C99CE}" dt="2018-09-17T04:42:12.538" v="995" actId="26606"/>
          <ac:spMkLst>
            <pc:docMk/>
            <pc:sldMk cId="112615661" sldId="261"/>
            <ac:spMk id="1029" creationId="{58D44E42-C462-4105-BC86-FE75B4E3C4AF}"/>
          </ac:spMkLst>
        </pc:spChg>
        <pc:spChg chg="add del">
          <ac:chgData name="Sanath Nagaraj" userId="24339da7c257744b" providerId="LiveId" clId="{B0B9F2C4-3558-4D95-B066-342BEE7C99CE}" dt="2018-09-17T04:42:53.544" v="1007" actId="26606"/>
          <ac:spMkLst>
            <pc:docMk/>
            <pc:sldMk cId="112615661" sldId="261"/>
            <ac:spMk id="1030" creationId="{B50AB553-2A96-4A92-96F2-93548E096954}"/>
          </ac:spMkLst>
        </pc:spChg>
        <pc:spChg chg="add del">
          <ac:chgData name="Sanath Nagaraj" userId="24339da7c257744b" providerId="LiveId" clId="{B0B9F2C4-3558-4D95-B066-342BEE7C99CE}" dt="2018-09-17T04:42:14.128" v="997" actId="26606"/>
          <ac:spMkLst>
            <pc:docMk/>
            <pc:sldMk cId="112615661" sldId="261"/>
            <ac:spMk id="1031" creationId="{B0792D4F-247E-46FE-85FC-881DEFA41D94}"/>
          </ac:spMkLst>
        </pc:spChg>
        <pc:spChg chg="add del">
          <ac:chgData name="Sanath Nagaraj" userId="24339da7c257744b" providerId="LiveId" clId="{B0B9F2C4-3558-4D95-B066-342BEE7C99CE}" dt="2018-09-17T04:45:22.196" v="1123" actId="26606"/>
          <ac:spMkLst>
            <pc:docMk/>
            <pc:sldMk cId="112615661" sldId="261"/>
            <ac:spMk id="1033" creationId="{B0792D4F-247E-46FE-85FC-881DEFA41D94}"/>
          </ac:spMkLst>
        </pc:spChg>
        <pc:spChg chg="add del">
          <ac:chgData name="Sanath Nagaraj" userId="24339da7c257744b" providerId="LiveId" clId="{B0B9F2C4-3558-4D95-B066-342BEE7C99CE}" dt="2018-09-17T04:42:14.768" v="999" actId="26606"/>
          <ac:spMkLst>
            <pc:docMk/>
            <pc:sldMk cId="112615661" sldId="261"/>
            <ac:spMk id="1034" creationId="{42A5316D-ED2F-4F89-B4B4-8D9240B1A348}"/>
          </ac:spMkLst>
        </pc:spChg>
        <pc:spChg chg="add del">
          <ac:chgData name="Sanath Nagaraj" userId="24339da7c257744b" providerId="LiveId" clId="{B0B9F2C4-3558-4D95-B066-342BEE7C99CE}" dt="2018-09-17T04:42:19.446" v="1001" actId="26606"/>
          <ac:spMkLst>
            <pc:docMk/>
            <pc:sldMk cId="112615661" sldId="261"/>
            <ac:spMk id="1036" creationId="{B4147794-66B7-4CDE-BC75-BBDC48B2FCEB}"/>
          </ac:spMkLst>
        </pc:spChg>
        <pc:spChg chg="add del">
          <ac:chgData name="Sanath Nagaraj" userId="24339da7c257744b" providerId="LiveId" clId="{B0B9F2C4-3558-4D95-B066-342BEE7C99CE}" dt="2018-09-17T04:42:19.446" v="1001" actId="26606"/>
          <ac:spMkLst>
            <pc:docMk/>
            <pc:sldMk cId="112615661" sldId="261"/>
            <ac:spMk id="1037" creationId="{41202E79-1236-4DF8-9921-F47A0B079C13}"/>
          </ac:spMkLst>
        </pc:spChg>
        <pc:spChg chg="add del">
          <ac:chgData name="Sanath Nagaraj" userId="24339da7c257744b" providerId="LiveId" clId="{B0B9F2C4-3558-4D95-B066-342BEE7C99CE}" dt="2018-09-17T04:45:24.647" v="1125" actId="26606"/>
          <ac:spMkLst>
            <pc:docMk/>
            <pc:sldMk cId="112615661" sldId="261"/>
            <ac:spMk id="1038" creationId="{AFA67CD3-AB4E-4A7A-BEB8-53C445D8C44E}"/>
          </ac:spMkLst>
        </pc:spChg>
        <pc:spChg chg="add del">
          <ac:chgData name="Sanath Nagaraj" userId="24339da7c257744b" providerId="LiveId" clId="{B0B9F2C4-3558-4D95-B066-342BEE7C99CE}" dt="2018-09-17T04:42:25.146" v="1003" actId="26606"/>
          <ac:spMkLst>
            <pc:docMk/>
            <pc:sldMk cId="112615661" sldId="261"/>
            <ac:spMk id="1039" creationId="{6166C6D1-23AC-49C4-BA07-238E4E9F8CEB}"/>
          </ac:spMkLst>
        </pc:spChg>
        <pc:spChg chg="add del">
          <ac:chgData name="Sanath Nagaraj" userId="24339da7c257744b" providerId="LiveId" clId="{B0B9F2C4-3558-4D95-B066-342BEE7C99CE}" dt="2018-09-17T04:42:25.146" v="1003" actId="26606"/>
          <ac:spMkLst>
            <pc:docMk/>
            <pc:sldMk cId="112615661" sldId="261"/>
            <ac:spMk id="1040" creationId="{B775CD93-9DF2-48CB-9F57-1BCA9A46C7FA}"/>
          </ac:spMkLst>
        </pc:spChg>
        <pc:spChg chg="add del">
          <ac:chgData name="Sanath Nagaraj" userId="24339da7c257744b" providerId="LiveId" clId="{B0B9F2C4-3558-4D95-B066-342BEE7C99CE}" dt="2018-09-17T04:45:24.647" v="1125" actId="26606"/>
          <ac:spMkLst>
            <pc:docMk/>
            <pc:sldMk cId="112615661" sldId="261"/>
            <ac:spMk id="1042" creationId="{339C8D78-A644-462F-B674-F440635E5353}"/>
          </ac:spMkLst>
        </pc:spChg>
        <pc:spChg chg="add del">
          <ac:chgData name="Sanath Nagaraj" userId="24339da7c257744b" providerId="LiveId" clId="{B0B9F2C4-3558-4D95-B066-342BEE7C99CE}" dt="2018-09-17T04:47:36.593" v="1143" actId="26606"/>
          <ac:spMkLst>
            <pc:docMk/>
            <pc:sldMk cId="112615661" sldId="261"/>
            <ac:spMk id="1044" creationId="{42A5316D-ED2F-4F89-B4B4-8D9240B1A348}"/>
          </ac:spMkLst>
        </pc:spChg>
        <pc:spChg chg="add del">
          <ac:chgData name="Sanath Nagaraj" userId="24339da7c257744b" providerId="LiveId" clId="{B0B9F2C4-3558-4D95-B066-342BEE7C99CE}" dt="2018-09-17T04:45:33.582" v="1127" actId="26606"/>
          <ac:spMkLst>
            <pc:docMk/>
            <pc:sldMk cId="112615661" sldId="261"/>
            <ac:spMk id="1045" creationId="{B50AB553-2A96-4A92-96F2-93548E096954}"/>
          </ac:spMkLst>
        </pc:spChg>
        <pc:spChg chg="add del">
          <ac:chgData name="Sanath Nagaraj" userId="24339da7c257744b" providerId="LiveId" clId="{B0B9F2C4-3558-4D95-B066-342BEE7C99CE}" dt="2018-09-17T04:45:33.582" v="1127" actId="26606"/>
          <ac:spMkLst>
            <pc:docMk/>
            <pc:sldMk cId="112615661" sldId="261"/>
            <ac:spMk id="1046" creationId="{D496EC16-BDB9-4137-BA89-470CF9EA0DC8}"/>
          </ac:spMkLst>
        </pc:spChg>
        <pc:spChg chg="add">
          <ac:chgData name="Sanath Nagaraj" userId="24339da7c257744b" providerId="LiveId" clId="{B0B9F2C4-3558-4D95-B066-342BEE7C99CE}" dt="2018-09-17T04:47:36.644" v="1144" actId="26606"/>
          <ac:spMkLst>
            <pc:docMk/>
            <pc:sldMk cId="112615661" sldId="261"/>
            <ac:spMk id="1047" creationId="{B0792D4F-247E-46FE-85FC-881DEFA41D94}"/>
          </ac:spMkLst>
        </pc:spChg>
        <pc:spChg chg="add del">
          <ac:chgData name="Sanath Nagaraj" userId="24339da7c257744b" providerId="LiveId" clId="{B0B9F2C4-3558-4D95-B066-342BEE7C99CE}" dt="2018-09-17T04:45:38.100" v="1129" actId="26606"/>
          <ac:spMkLst>
            <pc:docMk/>
            <pc:sldMk cId="112615661" sldId="261"/>
            <ac:spMk id="1048" creationId="{73DE2CFE-42F2-48F0-8706-5264E012B10C}"/>
          </ac:spMkLst>
        </pc:spChg>
        <pc:spChg chg="add del">
          <ac:chgData name="Sanath Nagaraj" userId="24339da7c257744b" providerId="LiveId" clId="{B0B9F2C4-3558-4D95-B066-342BEE7C99CE}" dt="2018-09-17T04:45:38.100" v="1129" actId="26606"/>
          <ac:spMkLst>
            <pc:docMk/>
            <pc:sldMk cId="112615661" sldId="261"/>
            <ac:spMk id="1049" creationId="{D496EC16-BDB9-4137-BA89-470CF9EA0DC8}"/>
          </ac:spMkLst>
        </pc:spChg>
        <pc:spChg chg="add del">
          <ac:chgData name="Sanath Nagaraj" userId="24339da7c257744b" providerId="LiveId" clId="{B0B9F2C4-3558-4D95-B066-342BEE7C99CE}" dt="2018-09-17T04:45:53.586" v="1131" actId="26606"/>
          <ac:spMkLst>
            <pc:docMk/>
            <pc:sldMk cId="112615661" sldId="261"/>
            <ac:spMk id="1051" creationId="{42A5316D-ED2F-4F89-B4B4-8D9240B1A348}"/>
          </ac:spMkLst>
        </pc:spChg>
        <pc:spChg chg="add del">
          <ac:chgData name="Sanath Nagaraj" userId="24339da7c257744b" providerId="LiveId" clId="{B0B9F2C4-3558-4D95-B066-342BEE7C99CE}" dt="2018-09-17T04:45:53.586" v="1131" actId="26606"/>
          <ac:spMkLst>
            <pc:docMk/>
            <pc:sldMk cId="112615661" sldId="261"/>
            <ac:spMk id="1052" creationId="{D496EC16-BDB9-4137-BA89-470CF9EA0DC8}"/>
          </ac:spMkLst>
        </pc:spChg>
        <pc:spChg chg="add del">
          <ac:chgData name="Sanath Nagaraj" userId="24339da7c257744b" providerId="LiveId" clId="{B0B9F2C4-3558-4D95-B066-342BEE7C99CE}" dt="2018-09-17T04:46:14.907" v="1133" actId="26606"/>
          <ac:spMkLst>
            <pc:docMk/>
            <pc:sldMk cId="112615661" sldId="261"/>
            <ac:spMk id="1054" creationId="{6166C6D1-23AC-49C4-BA07-238E4E9F8CEB}"/>
          </ac:spMkLst>
        </pc:spChg>
        <pc:spChg chg="add del">
          <ac:chgData name="Sanath Nagaraj" userId="24339da7c257744b" providerId="LiveId" clId="{B0B9F2C4-3558-4D95-B066-342BEE7C99CE}" dt="2018-09-17T04:46:14.907" v="1133" actId="26606"/>
          <ac:spMkLst>
            <pc:docMk/>
            <pc:sldMk cId="112615661" sldId="261"/>
            <ac:spMk id="1055" creationId="{B775CD93-9DF2-48CB-9F57-1BCA9A46C7FA}"/>
          </ac:spMkLst>
        </pc:spChg>
        <pc:spChg chg="add del">
          <ac:chgData name="Sanath Nagaraj" userId="24339da7c257744b" providerId="LiveId" clId="{B0B9F2C4-3558-4D95-B066-342BEE7C99CE}" dt="2018-09-17T04:46:14.907" v="1133" actId="26606"/>
          <ac:spMkLst>
            <pc:docMk/>
            <pc:sldMk cId="112615661" sldId="261"/>
            <ac:spMk id="1056" creationId="{E186B68C-84BC-4A6E-99D1-EE87483C1349}"/>
          </ac:spMkLst>
        </pc:spChg>
        <pc:spChg chg="add del">
          <ac:chgData name="Sanath Nagaraj" userId="24339da7c257744b" providerId="LiveId" clId="{B0B9F2C4-3558-4D95-B066-342BEE7C99CE}" dt="2018-09-17T04:46:14.907" v="1133" actId="26606"/>
          <ac:spMkLst>
            <pc:docMk/>
            <pc:sldMk cId="112615661" sldId="261"/>
            <ac:spMk id="1057" creationId="{1C091803-41C2-48E0-9228-5148460C7479}"/>
          </ac:spMkLst>
        </pc:spChg>
        <pc:spChg chg="add del">
          <ac:chgData name="Sanath Nagaraj" userId="24339da7c257744b" providerId="LiveId" clId="{B0B9F2C4-3558-4D95-B066-342BEE7C99CE}" dt="2018-09-17T04:46:14.907" v="1133" actId="26606"/>
          <ac:spMkLst>
            <pc:docMk/>
            <pc:sldMk cId="112615661" sldId="261"/>
            <ac:spMk id="1058" creationId="{D496EC16-BDB9-4137-BA89-470CF9EA0DC8}"/>
          </ac:spMkLst>
        </pc:spChg>
        <pc:spChg chg="add del">
          <ac:chgData name="Sanath Nagaraj" userId="24339da7c257744b" providerId="LiveId" clId="{B0B9F2C4-3558-4D95-B066-342BEE7C99CE}" dt="2018-09-17T04:46:16.856" v="1135" actId="26606"/>
          <ac:spMkLst>
            <pc:docMk/>
            <pc:sldMk cId="112615661" sldId="261"/>
            <ac:spMk id="1060" creationId="{AFA67CD3-AB4E-4A7A-BEB8-53C445D8C44E}"/>
          </ac:spMkLst>
        </pc:spChg>
        <pc:spChg chg="add del">
          <ac:chgData name="Sanath Nagaraj" userId="24339da7c257744b" providerId="LiveId" clId="{B0B9F2C4-3558-4D95-B066-342BEE7C99CE}" dt="2018-09-17T04:46:16.856" v="1135" actId="26606"/>
          <ac:spMkLst>
            <pc:docMk/>
            <pc:sldMk cId="112615661" sldId="261"/>
            <ac:spMk id="1062" creationId="{339C8D78-A644-462F-B674-F440635E5353}"/>
          </ac:spMkLst>
        </pc:spChg>
        <pc:spChg chg="add del">
          <ac:chgData name="Sanath Nagaraj" userId="24339da7c257744b" providerId="LiveId" clId="{B0B9F2C4-3558-4D95-B066-342BEE7C99CE}" dt="2018-09-17T04:46:21.594" v="1137" actId="26606"/>
          <ac:spMkLst>
            <pc:docMk/>
            <pc:sldMk cId="112615661" sldId="261"/>
            <ac:spMk id="1065" creationId="{D496EC16-BDB9-4137-BA89-470CF9EA0DC8}"/>
          </ac:spMkLst>
        </pc:spChg>
        <pc:spChg chg="add del">
          <ac:chgData name="Sanath Nagaraj" userId="24339da7c257744b" providerId="LiveId" clId="{B0B9F2C4-3558-4D95-B066-342BEE7C99CE}" dt="2018-09-17T04:46:23.370" v="1139" actId="26606"/>
          <ac:spMkLst>
            <pc:docMk/>
            <pc:sldMk cId="112615661" sldId="261"/>
            <ac:spMk id="1067" creationId="{B4147794-66B7-4CDE-BC75-BBDC48B2FCEB}"/>
          </ac:spMkLst>
        </pc:spChg>
        <pc:spChg chg="add del">
          <ac:chgData name="Sanath Nagaraj" userId="24339da7c257744b" providerId="LiveId" clId="{B0B9F2C4-3558-4D95-B066-342BEE7C99CE}" dt="2018-09-17T04:46:23.370" v="1139" actId="26606"/>
          <ac:spMkLst>
            <pc:docMk/>
            <pc:sldMk cId="112615661" sldId="261"/>
            <ac:spMk id="1068" creationId="{D496EC16-BDB9-4137-BA89-470CF9EA0DC8}"/>
          </ac:spMkLst>
        </pc:spChg>
        <pc:spChg chg="add del">
          <ac:chgData name="Sanath Nagaraj" userId="24339da7c257744b" providerId="LiveId" clId="{B0B9F2C4-3558-4D95-B066-342BEE7C99CE}" dt="2018-09-17T04:46:23.370" v="1139" actId="26606"/>
          <ac:spMkLst>
            <pc:docMk/>
            <pc:sldMk cId="112615661" sldId="261"/>
            <ac:spMk id="1069" creationId="{41202E79-1236-4DF8-9921-F47A0B079C13}"/>
          </ac:spMkLst>
        </pc:spChg>
        <pc:spChg chg="add del">
          <ac:chgData name="Sanath Nagaraj" userId="24339da7c257744b" providerId="LiveId" clId="{B0B9F2C4-3558-4D95-B066-342BEE7C99CE}" dt="2018-09-17T04:47:19.069" v="1141" actId="26606"/>
          <ac:spMkLst>
            <pc:docMk/>
            <pc:sldMk cId="112615661" sldId="261"/>
            <ac:spMk id="1071" creationId="{42A5316D-ED2F-4F89-B4B4-8D9240B1A348}"/>
          </ac:spMkLst>
        </pc:spChg>
        <pc:spChg chg="add del">
          <ac:chgData name="Sanath Nagaraj" userId="24339da7c257744b" providerId="LiveId" clId="{B0B9F2C4-3558-4D95-B066-342BEE7C99CE}" dt="2018-09-17T04:47:19.069" v="1141" actId="26606"/>
          <ac:spMkLst>
            <pc:docMk/>
            <pc:sldMk cId="112615661" sldId="261"/>
            <ac:spMk id="1072" creationId="{D496EC16-BDB9-4137-BA89-470CF9EA0DC8}"/>
          </ac:spMkLst>
        </pc:spChg>
        <pc:graphicFrameChg chg="add del">
          <ac:chgData name="Sanath Nagaraj" userId="24339da7c257744b" providerId="LiveId" clId="{B0B9F2C4-3558-4D95-B066-342BEE7C99CE}" dt="2018-09-17T04:45:24.647" v="1125" actId="26606"/>
          <ac:graphicFrameMkLst>
            <pc:docMk/>
            <pc:sldMk cId="112615661" sldId="261"/>
            <ac:graphicFrameMk id="1043" creationId="{6469DCCF-1646-44A8-899C-F68A03E4300B}"/>
          </ac:graphicFrameMkLst>
        </pc:graphicFrameChg>
        <pc:graphicFrameChg chg="add del">
          <ac:chgData name="Sanath Nagaraj" userId="24339da7c257744b" providerId="LiveId" clId="{B0B9F2C4-3558-4D95-B066-342BEE7C99CE}" dt="2018-09-17T04:46:16.856" v="1135" actId="26606"/>
          <ac:graphicFrameMkLst>
            <pc:docMk/>
            <pc:sldMk cId="112615661" sldId="261"/>
            <ac:graphicFrameMk id="1063" creationId="{95BBF8D3-B7BF-4E3B-A95F-D2E0BA104E91}"/>
          </ac:graphicFrameMkLst>
        </pc:graphicFrameChg>
        <pc:picChg chg="add mod ord">
          <ac:chgData name="Sanath Nagaraj" userId="24339da7c257744b" providerId="LiveId" clId="{B0B9F2C4-3558-4D95-B066-342BEE7C99CE}" dt="2018-09-17T04:47:36.644" v="1144" actId="26606"/>
          <ac:picMkLst>
            <pc:docMk/>
            <pc:sldMk cId="112615661" sldId="261"/>
            <ac:picMk id="1026" creationId="{F8CF92F7-D0AC-4081-BB37-0E8DDB2B54C4}"/>
          </ac:picMkLst>
        </pc:picChg>
        <pc:picChg chg="add del">
          <ac:chgData name="Sanath Nagaraj" userId="24339da7c257744b" providerId="LiveId" clId="{B0B9F2C4-3558-4D95-B066-342BEE7C99CE}" dt="2018-09-17T04:45:24.647" v="1125" actId="26606"/>
          <ac:picMkLst>
            <pc:docMk/>
            <pc:sldMk cId="112615661" sldId="261"/>
            <ac:picMk id="1041" creationId="{07CF545F-9C2E-4446-97CD-AD92990C2B68}"/>
          </ac:picMkLst>
        </pc:picChg>
        <pc:picChg chg="add del">
          <ac:chgData name="Sanath Nagaraj" userId="24339da7c257744b" providerId="LiveId" clId="{B0B9F2C4-3558-4D95-B066-342BEE7C99CE}" dt="2018-09-17T04:46:16.856" v="1135" actId="26606"/>
          <ac:picMkLst>
            <pc:docMk/>
            <pc:sldMk cId="112615661" sldId="261"/>
            <ac:picMk id="1061" creationId="{07CF545F-9C2E-4446-97CD-AD92990C2B68}"/>
          </ac:picMkLst>
        </pc:picChg>
        <pc:cxnChg chg="add del">
          <ac:chgData name="Sanath Nagaraj" userId="24339da7c257744b" providerId="LiveId" clId="{B0B9F2C4-3558-4D95-B066-342BEE7C99CE}" dt="2018-09-17T04:42:14.128" v="997" actId="26606"/>
          <ac:cxnSpMkLst>
            <pc:docMk/>
            <pc:sldMk cId="112615661" sldId="261"/>
            <ac:cxnSpMk id="1032" creationId="{CE272F12-AF86-441A-BC1B-C014BBBF85B5}"/>
          </ac:cxnSpMkLst>
        </pc:cxnChg>
        <pc:cxnChg chg="add del">
          <ac:chgData name="Sanath Nagaraj" userId="24339da7c257744b" providerId="LiveId" clId="{B0B9F2C4-3558-4D95-B066-342BEE7C99CE}" dt="2018-09-17T04:45:22.196" v="1123" actId="26606"/>
          <ac:cxnSpMkLst>
            <pc:docMk/>
            <pc:sldMk cId="112615661" sldId="261"/>
            <ac:cxnSpMk id="1035" creationId="{CE272F12-AF86-441A-BC1B-C014BBBF85B5}"/>
          </ac:cxnSpMkLst>
        </pc:cxnChg>
        <pc:cxnChg chg="add">
          <ac:chgData name="Sanath Nagaraj" userId="24339da7c257744b" providerId="LiveId" clId="{B0B9F2C4-3558-4D95-B066-342BEE7C99CE}" dt="2018-09-17T04:47:36.644" v="1144" actId="26606"/>
          <ac:cxnSpMkLst>
            <pc:docMk/>
            <pc:sldMk cId="112615661" sldId="261"/>
            <ac:cxnSpMk id="1050" creationId="{CE272F12-AF86-441A-BC1B-C014BBBF85B5}"/>
          </ac:cxnSpMkLst>
        </pc:cxnChg>
      </pc:sldChg>
      <pc:sldChg chg="addSp delSp modSp add mod setBg setClrOvrMap">
        <pc:chgData name="Sanath Nagaraj" userId="24339da7c257744b" providerId="LiveId" clId="{B0B9F2C4-3558-4D95-B066-342BEE7C99CE}" dt="2018-09-17T04:53:48.213" v="1221" actId="207"/>
        <pc:sldMkLst>
          <pc:docMk/>
          <pc:sldMk cId="3991626181" sldId="263"/>
        </pc:sldMkLst>
        <pc:spChg chg="mod ord">
          <ac:chgData name="Sanath Nagaraj" userId="24339da7c257744b" providerId="LiveId" clId="{B0B9F2C4-3558-4D95-B066-342BEE7C99CE}" dt="2018-09-17T04:53:40.834" v="1220" actId="404"/>
          <ac:spMkLst>
            <pc:docMk/>
            <pc:sldMk cId="3991626181" sldId="263"/>
            <ac:spMk id="2" creationId="{91B8BDD7-9CE2-43C1-86ED-6623DE2DBC70}"/>
          </ac:spMkLst>
        </pc:spChg>
        <pc:spChg chg="mod ord">
          <ac:chgData name="Sanath Nagaraj" userId="24339da7c257744b" providerId="LiveId" clId="{B0B9F2C4-3558-4D95-B066-342BEE7C99CE}" dt="2018-09-17T04:53:48.213" v="1221" actId="207"/>
          <ac:spMkLst>
            <pc:docMk/>
            <pc:sldMk cId="3991626181" sldId="263"/>
            <ac:spMk id="3" creationId="{6C711A15-A1C0-40C7-885F-E4CEE563ACCA}"/>
          </ac:spMkLst>
        </pc:spChg>
        <pc:spChg chg="add del">
          <ac:chgData name="Sanath Nagaraj" userId="24339da7c257744b" providerId="LiveId" clId="{B0B9F2C4-3558-4D95-B066-342BEE7C99CE}" dt="2018-09-17T04:50:16.053" v="1167" actId="26606"/>
          <ac:spMkLst>
            <pc:docMk/>
            <pc:sldMk cId="3991626181" sldId="263"/>
            <ac:spMk id="8" creationId="{559AE206-7EBA-4D33-8BC9-9D8158553F0E}"/>
          </ac:spMkLst>
        </pc:spChg>
        <pc:spChg chg="add del">
          <ac:chgData name="Sanath Nagaraj" userId="24339da7c257744b" providerId="LiveId" clId="{B0B9F2C4-3558-4D95-B066-342BEE7C99CE}" dt="2018-09-17T04:52:18.551" v="1187" actId="26606"/>
          <ac:spMkLst>
            <pc:docMk/>
            <pc:sldMk cId="3991626181" sldId="263"/>
            <ac:spMk id="9" creationId="{87CC2527-562A-4F69-B487-4371E5B243E7}"/>
          </ac:spMkLst>
        </pc:spChg>
        <pc:spChg chg="add del">
          <ac:chgData name="Sanath Nagaraj" userId="24339da7c257744b" providerId="LiveId" clId="{B0B9F2C4-3558-4D95-B066-342BEE7C99CE}" dt="2018-09-17T04:50:14.972" v="1165" actId="26606"/>
          <ac:spMkLst>
            <pc:docMk/>
            <pc:sldMk cId="3991626181" sldId="263"/>
            <ac:spMk id="10" creationId="{6166C6D1-23AC-49C4-BA07-238E4E9F8CEB}"/>
          </ac:spMkLst>
        </pc:spChg>
        <pc:spChg chg="add del">
          <ac:chgData name="Sanath Nagaraj" userId="24339da7c257744b" providerId="LiveId" clId="{B0B9F2C4-3558-4D95-B066-342BEE7C99CE}" dt="2018-09-17T04:50:14.972" v="1165" actId="26606"/>
          <ac:spMkLst>
            <pc:docMk/>
            <pc:sldMk cId="3991626181" sldId="263"/>
            <ac:spMk id="12" creationId="{E186B68C-84BC-4A6E-99D1-EE87483C1349}"/>
          </ac:spMkLst>
        </pc:spChg>
        <pc:spChg chg="add del">
          <ac:chgData name="Sanath Nagaraj" userId="24339da7c257744b" providerId="LiveId" clId="{B0B9F2C4-3558-4D95-B066-342BEE7C99CE}" dt="2018-09-17T04:50:27.069" v="1173" actId="26606"/>
          <ac:spMkLst>
            <pc:docMk/>
            <pc:sldMk cId="3991626181" sldId="263"/>
            <ac:spMk id="13" creationId="{053FB2EE-284F-4C87-AB3D-BBF87A9FAB97}"/>
          </ac:spMkLst>
        </pc:spChg>
        <pc:spChg chg="add del">
          <ac:chgData name="Sanath Nagaraj" userId="24339da7c257744b" providerId="LiveId" clId="{B0B9F2C4-3558-4D95-B066-342BEE7C99CE}" dt="2018-09-17T04:50:14.972" v="1165" actId="26606"/>
          <ac:spMkLst>
            <pc:docMk/>
            <pc:sldMk cId="3991626181" sldId="263"/>
            <ac:spMk id="14" creationId="{B775CD93-9DF2-48CB-9F57-1BCA9A46C7FA}"/>
          </ac:spMkLst>
        </pc:spChg>
        <pc:spChg chg="add del">
          <ac:chgData name="Sanath Nagaraj" userId="24339da7c257744b" providerId="LiveId" clId="{B0B9F2C4-3558-4D95-B066-342BEE7C99CE}" dt="2018-09-17T04:52:19.385" v="1189" actId="26606"/>
          <ac:spMkLst>
            <pc:docMk/>
            <pc:sldMk cId="3991626181" sldId="263"/>
            <ac:spMk id="15" creationId="{AB45A142-4255-493C-8284-5D566C121B10}"/>
          </ac:spMkLst>
        </pc:spChg>
        <pc:spChg chg="add del">
          <ac:chgData name="Sanath Nagaraj" userId="24339da7c257744b" providerId="LiveId" clId="{B0B9F2C4-3558-4D95-B066-342BEE7C99CE}" dt="2018-09-17T04:50:14.972" v="1165" actId="26606"/>
          <ac:spMkLst>
            <pc:docMk/>
            <pc:sldMk cId="3991626181" sldId="263"/>
            <ac:spMk id="16" creationId="{1C091803-41C2-48E0-9228-5148460C7479}"/>
          </ac:spMkLst>
        </pc:spChg>
        <pc:spChg chg="add del">
          <ac:chgData name="Sanath Nagaraj" userId="24339da7c257744b" providerId="LiveId" clId="{B0B9F2C4-3558-4D95-B066-342BEE7C99CE}" dt="2018-09-17T04:50:16.053" v="1167" actId="26606"/>
          <ac:spMkLst>
            <pc:docMk/>
            <pc:sldMk cId="3991626181" sldId="263"/>
            <ac:spMk id="19" creationId="{6437D937-A7F1-4011-92B4-328E5BE1B166}"/>
          </ac:spMkLst>
        </pc:spChg>
        <pc:spChg chg="add del">
          <ac:chgData name="Sanath Nagaraj" userId="24339da7c257744b" providerId="LiveId" clId="{B0B9F2C4-3558-4D95-B066-342BEE7C99CE}" dt="2018-09-17T04:50:16.053" v="1167" actId="26606"/>
          <ac:spMkLst>
            <pc:docMk/>
            <pc:sldMk cId="3991626181" sldId="263"/>
            <ac:spMk id="20" creationId="{B672F332-AF08-46C6-94F0-77684310D7B7}"/>
          </ac:spMkLst>
        </pc:spChg>
        <pc:spChg chg="add del">
          <ac:chgData name="Sanath Nagaraj" userId="24339da7c257744b" providerId="LiveId" clId="{B0B9F2C4-3558-4D95-B066-342BEE7C99CE}" dt="2018-09-17T04:50:16.053" v="1167" actId="26606"/>
          <ac:spMkLst>
            <pc:docMk/>
            <pc:sldMk cId="3991626181" sldId="263"/>
            <ac:spMk id="21" creationId="{34244EF8-D73A-40E1-BE73-D46E6B4B04ED}"/>
          </ac:spMkLst>
        </pc:spChg>
        <pc:spChg chg="add del">
          <ac:chgData name="Sanath Nagaraj" userId="24339da7c257744b" providerId="LiveId" clId="{B0B9F2C4-3558-4D95-B066-342BEE7C99CE}" dt="2018-09-17T04:50:16.053" v="1167" actId="26606"/>
          <ac:spMkLst>
            <pc:docMk/>
            <pc:sldMk cId="3991626181" sldId="263"/>
            <ac:spMk id="22" creationId="{AB84D7E8-4ECB-42D7-ADBF-01689B0F24AE}"/>
          </ac:spMkLst>
        </pc:spChg>
        <pc:spChg chg="add del">
          <ac:chgData name="Sanath Nagaraj" userId="24339da7c257744b" providerId="LiveId" clId="{B0B9F2C4-3558-4D95-B066-342BEE7C99CE}" dt="2018-09-17T04:52:20.182" v="1191" actId="26606"/>
          <ac:spMkLst>
            <pc:docMk/>
            <pc:sldMk cId="3991626181" sldId="263"/>
            <ac:spMk id="23" creationId="{87CC2527-562A-4F69-B487-4371E5B243E7}"/>
          </ac:spMkLst>
        </pc:spChg>
        <pc:spChg chg="add del">
          <ac:chgData name="Sanath Nagaraj" userId="24339da7c257744b" providerId="LiveId" clId="{B0B9F2C4-3558-4D95-B066-342BEE7C99CE}" dt="2018-09-17T04:50:20.351" v="1169" actId="26606"/>
          <ac:spMkLst>
            <pc:docMk/>
            <pc:sldMk cId="3991626181" sldId="263"/>
            <ac:spMk id="24" creationId="{0482A7D0-DB09-4EBA-8D52-E6A5934B668D}"/>
          </ac:spMkLst>
        </pc:spChg>
        <pc:spChg chg="add del">
          <ac:chgData name="Sanath Nagaraj" userId="24339da7c257744b" providerId="LiveId" clId="{B0B9F2C4-3558-4D95-B066-342BEE7C99CE}" dt="2018-09-17T04:50:20.351" v="1169" actId="26606"/>
          <ac:spMkLst>
            <pc:docMk/>
            <pc:sldMk cId="3991626181" sldId="263"/>
            <ac:spMk id="25" creationId="{1A3688C8-DFCE-4CCD-BCF0-5FB239E5072D}"/>
          </ac:spMkLst>
        </pc:spChg>
        <pc:spChg chg="add del">
          <ac:chgData name="Sanath Nagaraj" userId="24339da7c257744b" providerId="LiveId" clId="{B0B9F2C4-3558-4D95-B066-342BEE7C99CE}" dt="2018-09-17T04:50:20.351" v="1169" actId="26606"/>
          <ac:spMkLst>
            <pc:docMk/>
            <pc:sldMk cId="3991626181" sldId="263"/>
            <ac:spMk id="27" creationId="{8482FDCF-45F3-40F1-8751-19B7AFB3CFCE}"/>
          </ac:spMkLst>
        </pc:spChg>
        <pc:spChg chg="add del">
          <ac:chgData name="Sanath Nagaraj" userId="24339da7c257744b" providerId="LiveId" clId="{B0B9F2C4-3558-4D95-B066-342BEE7C99CE}" dt="2018-09-17T04:50:21.448" v="1171" actId="26606"/>
          <ac:spMkLst>
            <pc:docMk/>
            <pc:sldMk cId="3991626181" sldId="263"/>
            <ac:spMk id="29" creationId="{C66F2F30-5DC0-44A0-BFA6-E12F46ED16DA}"/>
          </ac:spMkLst>
        </pc:spChg>
        <pc:spChg chg="add del">
          <ac:chgData name="Sanath Nagaraj" userId="24339da7c257744b" providerId="LiveId" clId="{B0B9F2C4-3558-4D95-B066-342BEE7C99CE}" dt="2018-09-17T04:50:21.448" v="1171" actId="26606"/>
          <ac:spMkLst>
            <pc:docMk/>
            <pc:sldMk cId="3991626181" sldId="263"/>
            <ac:spMk id="30" creationId="{85872F57-7F42-4F97-8391-DDC8D0054C03}"/>
          </ac:spMkLst>
        </pc:spChg>
        <pc:spChg chg="add del">
          <ac:chgData name="Sanath Nagaraj" userId="24339da7c257744b" providerId="LiveId" clId="{B0B9F2C4-3558-4D95-B066-342BEE7C99CE}" dt="2018-09-17T04:50:21.448" v="1171" actId="26606"/>
          <ac:spMkLst>
            <pc:docMk/>
            <pc:sldMk cId="3991626181" sldId="263"/>
            <ac:spMk id="31" creationId="{04DC2037-48A0-4F22-B9D4-8EAEBC780AB4}"/>
          </ac:spMkLst>
        </pc:spChg>
        <pc:spChg chg="add del">
          <ac:chgData name="Sanath Nagaraj" userId="24339da7c257744b" providerId="LiveId" clId="{B0B9F2C4-3558-4D95-B066-342BEE7C99CE}" dt="2018-09-17T04:50:21.448" v="1171" actId="26606"/>
          <ac:spMkLst>
            <pc:docMk/>
            <pc:sldMk cId="3991626181" sldId="263"/>
            <ac:spMk id="32" creationId="{0006CBFD-ADA0-43D1-9332-9C34CA1C76ED}"/>
          </ac:spMkLst>
        </pc:spChg>
        <pc:spChg chg="add del">
          <ac:chgData name="Sanath Nagaraj" userId="24339da7c257744b" providerId="LiveId" clId="{B0B9F2C4-3558-4D95-B066-342BEE7C99CE}" dt="2018-09-17T04:50:21.448" v="1171" actId="26606"/>
          <ac:spMkLst>
            <pc:docMk/>
            <pc:sldMk cId="3991626181" sldId="263"/>
            <ac:spMk id="33" creationId="{2B931666-F28F-45F3-A074-66D2272D580B}"/>
          </ac:spMkLst>
        </pc:spChg>
        <pc:spChg chg="add del">
          <ac:chgData name="Sanath Nagaraj" userId="24339da7c257744b" providerId="LiveId" clId="{B0B9F2C4-3558-4D95-B066-342BEE7C99CE}" dt="2018-09-17T04:52:23.340" v="1193" actId="26606"/>
          <ac:spMkLst>
            <pc:docMk/>
            <pc:sldMk cId="3991626181" sldId="263"/>
            <ac:spMk id="34" creationId="{AB45A142-4255-493C-8284-5D566C121B10}"/>
          </ac:spMkLst>
        </pc:spChg>
        <pc:spChg chg="add del">
          <ac:chgData name="Sanath Nagaraj" userId="24339da7c257744b" providerId="LiveId" clId="{B0B9F2C4-3558-4D95-B066-342BEE7C99CE}" dt="2018-09-17T04:52:59.483" v="1205" actId="26606"/>
          <ac:spMkLst>
            <pc:docMk/>
            <pc:sldMk cId="3991626181" sldId="263"/>
            <ac:spMk id="37" creationId="{4038CB10-1F5C-4D54-9DF7-12586DE5B007}"/>
          </ac:spMkLst>
        </pc:spChg>
        <pc:spChg chg="add del">
          <ac:chgData name="Sanath Nagaraj" userId="24339da7c257744b" providerId="LiveId" clId="{B0B9F2C4-3558-4D95-B066-342BEE7C99CE}" dt="2018-09-17T04:52:26.398" v="1195" actId="26606"/>
          <ac:spMkLst>
            <pc:docMk/>
            <pc:sldMk cId="3991626181" sldId="263"/>
            <ac:spMk id="38" creationId="{71B2258F-86CA-4D4D-8270-BC05FCDEBFB3}"/>
          </ac:spMkLst>
        </pc:spChg>
        <pc:spChg chg="add del">
          <ac:chgData name="Sanath Nagaraj" userId="24339da7c257744b" providerId="LiveId" clId="{B0B9F2C4-3558-4D95-B066-342BEE7C99CE}" dt="2018-09-17T04:52:59.483" v="1205" actId="26606"/>
          <ac:spMkLst>
            <pc:docMk/>
            <pc:sldMk cId="3991626181" sldId="263"/>
            <ac:spMk id="39" creationId="{73ED6512-6858-4552-B699-9A97FE9A4EA2}"/>
          </ac:spMkLst>
        </pc:spChg>
        <pc:spChg chg="add del">
          <ac:chgData name="Sanath Nagaraj" userId="24339da7c257744b" providerId="LiveId" clId="{B0B9F2C4-3558-4D95-B066-342BEE7C99CE}" dt="2018-09-17T04:52:34.489" v="1197" actId="26606"/>
          <ac:spMkLst>
            <pc:docMk/>
            <pc:sldMk cId="3991626181" sldId="263"/>
            <ac:spMk id="40" creationId="{559AE206-7EBA-4D33-8BC9-9D8158553F0E}"/>
          </ac:spMkLst>
        </pc:spChg>
        <pc:spChg chg="add del">
          <ac:chgData name="Sanath Nagaraj" userId="24339da7c257744b" providerId="LiveId" clId="{B0B9F2C4-3558-4D95-B066-342BEE7C99CE}" dt="2018-09-17T04:52:34.489" v="1197" actId="26606"/>
          <ac:spMkLst>
            <pc:docMk/>
            <pc:sldMk cId="3991626181" sldId="263"/>
            <ac:spMk id="41" creationId="{6437D937-A7F1-4011-92B4-328E5BE1B166}"/>
          </ac:spMkLst>
        </pc:spChg>
        <pc:spChg chg="add del">
          <ac:chgData name="Sanath Nagaraj" userId="24339da7c257744b" providerId="LiveId" clId="{B0B9F2C4-3558-4D95-B066-342BEE7C99CE}" dt="2018-09-17T04:52:34.489" v="1197" actId="26606"/>
          <ac:spMkLst>
            <pc:docMk/>
            <pc:sldMk cId="3991626181" sldId="263"/>
            <ac:spMk id="42" creationId="{B672F332-AF08-46C6-94F0-77684310D7B7}"/>
          </ac:spMkLst>
        </pc:spChg>
        <pc:spChg chg="add del">
          <ac:chgData name="Sanath Nagaraj" userId="24339da7c257744b" providerId="LiveId" clId="{B0B9F2C4-3558-4D95-B066-342BEE7C99CE}" dt="2018-09-17T04:52:34.489" v="1197" actId="26606"/>
          <ac:spMkLst>
            <pc:docMk/>
            <pc:sldMk cId="3991626181" sldId="263"/>
            <ac:spMk id="43" creationId="{34244EF8-D73A-40E1-BE73-D46E6B4B04ED}"/>
          </ac:spMkLst>
        </pc:spChg>
        <pc:spChg chg="add del">
          <ac:chgData name="Sanath Nagaraj" userId="24339da7c257744b" providerId="LiveId" clId="{B0B9F2C4-3558-4D95-B066-342BEE7C99CE}" dt="2018-09-17T04:53:00.706" v="1207" actId="26606"/>
          <ac:spMkLst>
            <pc:docMk/>
            <pc:sldMk cId="3991626181" sldId="263"/>
            <ac:spMk id="45" creationId="{1DB7C82F-AB7E-4F0C-B829-FA1B9C415180}"/>
          </ac:spMkLst>
        </pc:spChg>
        <pc:spChg chg="add del">
          <ac:chgData name="Sanath Nagaraj" userId="24339da7c257744b" providerId="LiveId" clId="{B0B9F2C4-3558-4D95-B066-342BEE7C99CE}" dt="2018-09-17T04:52:41.871" v="1199" actId="26606"/>
          <ac:spMkLst>
            <pc:docMk/>
            <pc:sldMk cId="3991626181" sldId="263"/>
            <ac:spMk id="46" creationId="{1DB7C82F-AB7E-4F0C-B829-FA1B9C415180}"/>
          </ac:spMkLst>
        </pc:spChg>
        <pc:spChg chg="add del">
          <ac:chgData name="Sanath Nagaraj" userId="24339da7c257744b" providerId="LiveId" clId="{B0B9F2C4-3558-4D95-B066-342BEE7C99CE}" dt="2018-09-17T04:53:02.497" v="1209" actId="26606"/>
          <ac:spMkLst>
            <pc:docMk/>
            <pc:sldMk cId="3991626181" sldId="263"/>
            <ac:spMk id="47" creationId="{559AE206-7EBA-4D33-8BC9-9D8158553F0E}"/>
          </ac:spMkLst>
        </pc:spChg>
        <pc:spChg chg="add del">
          <ac:chgData name="Sanath Nagaraj" userId="24339da7c257744b" providerId="LiveId" clId="{B0B9F2C4-3558-4D95-B066-342BEE7C99CE}" dt="2018-09-17T04:52:49.512" v="1201" actId="26606"/>
          <ac:spMkLst>
            <pc:docMk/>
            <pc:sldMk cId="3991626181" sldId="263"/>
            <ac:spMk id="48" creationId="{4038CB10-1F5C-4D54-9DF7-12586DE5B007}"/>
          </ac:spMkLst>
        </pc:spChg>
        <pc:spChg chg="add del">
          <ac:chgData name="Sanath Nagaraj" userId="24339da7c257744b" providerId="LiveId" clId="{B0B9F2C4-3558-4D95-B066-342BEE7C99CE}" dt="2018-09-17T04:52:49.512" v="1201" actId="26606"/>
          <ac:spMkLst>
            <pc:docMk/>
            <pc:sldMk cId="3991626181" sldId="263"/>
            <ac:spMk id="49" creationId="{73ED6512-6858-4552-B699-9A97FE9A4EA2}"/>
          </ac:spMkLst>
        </pc:spChg>
        <pc:spChg chg="add del">
          <ac:chgData name="Sanath Nagaraj" userId="24339da7c257744b" providerId="LiveId" clId="{B0B9F2C4-3558-4D95-B066-342BEE7C99CE}" dt="2018-09-17T04:53:02.497" v="1209" actId="26606"/>
          <ac:spMkLst>
            <pc:docMk/>
            <pc:sldMk cId="3991626181" sldId="263"/>
            <ac:spMk id="50" creationId="{6437D937-A7F1-4011-92B4-328E5BE1B166}"/>
          </ac:spMkLst>
        </pc:spChg>
        <pc:spChg chg="add del">
          <ac:chgData name="Sanath Nagaraj" userId="24339da7c257744b" providerId="LiveId" clId="{B0B9F2C4-3558-4D95-B066-342BEE7C99CE}" dt="2018-09-17T04:53:02.497" v="1209" actId="26606"/>
          <ac:spMkLst>
            <pc:docMk/>
            <pc:sldMk cId="3991626181" sldId="263"/>
            <ac:spMk id="51" creationId="{B672F332-AF08-46C6-94F0-77684310D7B7}"/>
          </ac:spMkLst>
        </pc:spChg>
        <pc:spChg chg="add del">
          <ac:chgData name="Sanath Nagaraj" userId="24339da7c257744b" providerId="LiveId" clId="{B0B9F2C4-3558-4D95-B066-342BEE7C99CE}" dt="2018-09-17T04:53:02.497" v="1209" actId="26606"/>
          <ac:spMkLst>
            <pc:docMk/>
            <pc:sldMk cId="3991626181" sldId="263"/>
            <ac:spMk id="52" creationId="{34244EF8-D73A-40E1-BE73-D46E6B4B04ED}"/>
          </ac:spMkLst>
        </pc:spChg>
        <pc:spChg chg="add del">
          <ac:chgData name="Sanath Nagaraj" userId="24339da7c257744b" providerId="LiveId" clId="{B0B9F2C4-3558-4D95-B066-342BEE7C99CE}" dt="2018-09-17T04:53:05.980" v="1211" actId="26606"/>
          <ac:spMkLst>
            <pc:docMk/>
            <pc:sldMk cId="3991626181" sldId="263"/>
            <ac:spMk id="55" creationId="{71B2258F-86CA-4D4D-8270-BC05FCDEBFB3}"/>
          </ac:spMkLst>
        </pc:spChg>
        <pc:spChg chg="add">
          <ac:chgData name="Sanath Nagaraj" userId="24339da7c257744b" providerId="LiveId" clId="{B0B9F2C4-3558-4D95-B066-342BEE7C99CE}" dt="2018-09-17T04:53:06.035" v="1212" actId="26606"/>
          <ac:spMkLst>
            <pc:docMk/>
            <pc:sldMk cId="3991626181" sldId="263"/>
            <ac:spMk id="57" creationId="{4038CB10-1F5C-4D54-9DF7-12586DE5B007}"/>
          </ac:spMkLst>
        </pc:spChg>
        <pc:spChg chg="add">
          <ac:chgData name="Sanath Nagaraj" userId="24339da7c257744b" providerId="LiveId" clId="{B0B9F2C4-3558-4D95-B066-342BEE7C99CE}" dt="2018-09-17T04:53:06.035" v="1212" actId="26606"/>
          <ac:spMkLst>
            <pc:docMk/>
            <pc:sldMk cId="3991626181" sldId="263"/>
            <ac:spMk id="58" creationId="{73ED6512-6858-4552-B699-9A97FE9A4EA2}"/>
          </ac:spMkLst>
        </pc:spChg>
        <pc:grpChg chg="add del">
          <ac:chgData name="Sanath Nagaraj" userId="24339da7c257744b" providerId="LiveId" clId="{B0B9F2C4-3558-4D95-B066-342BEE7C99CE}" dt="2018-09-17T04:50:27.069" v="1173" actId="26606"/>
          <ac:grpSpMkLst>
            <pc:docMk/>
            <pc:sldMk cId="3991626181" sldId="263"/>
            <ac:grpSpMk id="35" creationId="{D2C4BFA1-2075-4901-9E24-E41D1FDD51FD}"/>
          </ac:grpSpMkLst>
        </pc:grpChg>
        <pc:graphicFrameChg chg="add del">
          <ac:chgData name="Sanath Nagaraj" userId="24339da7c257744b" providerId="LiveId" clId="{B0B9F2C4-3558-4D95-B066-342BEE7C99CE}" dt="2018-09-17T04:51:07.736" v="1181"/>
          <ac:graphicFrameMkLst>
            <pc:docMk/>
            <pc:sldMk cId="3991626181" sldId="263"/>
            <ac:graphicFrameMk id="4" creationId="{4A03407C-3CBB-4477-B5D0-7D4234A56F61}"/>
          </ac:graphicFrameMkLst>
        </pc:graphicFrameChg>
        <pc:picChg chg="add mod ord">
          <ac:chgData name="Sanath Nagaraj" userId="24339da7c257744b" providerId="LiveId" clId="{B0B9F2C4-3558-4D95-B066-342BEE7C99CE}" dt="2018-09-17T04:53:06.035" v="1212" actId="26606"/>
          <ac:picMkLst>
            <pc:docMk/>
            <pc:sldMk cId="3991626181" sldId="263"/>
            <ac:picMk id="5" creationId="{BE425808-0DA3-48CE-8C0F-85B41517A1DB}"/>
          </ac:picMkLst>
        </pc:picChg>
        <pc:picChg chg="add del">
          <ac:chgData name="Sanath Nagaraj" userId="24339da7c257744b" providerId="LiveId" clId="{B0B9F2C4-3558-4D95-B066-342BEE7C99CE}" dt="2018-09-17T04:50:14.972" v="1165" actId="26606"/>
          <ac:picMkLst>
            <pc:docMk/>
            <pc:sldMk cId="3991626181" sldId="263"/>
            <ac:picMk id="7" creationId="{00A2464D-E120-4134-B17A-AFF6FFE7D44B}"/>
          </ac:picMkLst>
        </pc:picChg>
        <pc:picChg chg="add del mod">
          <ac:chgData name="Sanath Nagaraj" userId="24339da7c257744b" providerId="LiveId" clId="{B0B9F2C4-3558-4D95-B066-342BEE7C99CE}" dt="2018-09-17T04:50:49.144" v="1179"/>
          <ac:picMkLst>
            <pc:docMk/>
            <pc:sldMk cId="3991626181" sldId="263"/>
            <ac:picMk id="1026" creationId="{2956966F-4485-4595-B2C2-3BA5C5C49C9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28" creationId="{6E4FE32B-C8A0-4C35-B88A-C4C8FEAA68A4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29" creationId="{BE6E46D0-0AD7-416A-9136-B9AC083B60A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0" creationId="{FE534CF9-0E6E-49B0-9792-45DC09C6CE2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1" creationId="{E56E78A9-D222-4486-A61C-6E2BB89320BE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2" creationId="{C757293B-3992-4CF9-AEAA-34C6BF08990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3" creationId="{1324A782-1A15-4E23-B80A-A838E6DC5D3F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4" creationId="{07A1F8C7-EB6D-41BA-9E9F-066725F047D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5" creationId="{6E778F5A-C2DC-4B85-96A2-88AA42400CB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6" creationId="{B204C624-ABD5-410B-9C10-4A90A414519D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7" creationId="{B9A61B42-76CE-4DFE-88DB-8350C93A1E3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8" creationId="{5B5721CD-1CA6-4188-AD18-DCEFE30C755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39" creationId="{F29F9B37-91FA-43C5-8AAC-DFF13F064794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0" creationId="{8F03872A-38BF-4D73-B011-8538EE9A4E36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1" creationId="{AFE68DC0-CCE1-4CBE-8C4D-113E36DE1BA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2" creationId="{72217DB8-AEB1-4741-86DA-B4E81BE1215A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3" creationId="{3EAC0518-0B4F-470E-87CB-F5973A9FCFC9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4" creationId="{F4E4E3C1-CBCD-4286-B964-559D56A1141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5" creationId="{E1D96756-002E-4189-B086-345FDC3BBB2F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6" creationId="{FC10CA55-EDA8-4F3E-AD89-099E7577CA94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7" creationId="{D679D180-620F-424C-B402-7B0ABE2F4B55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8" creationId="{69CE6DC8-F08E-4B96-AE0B-1C8116519BB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49" creationId="{53F8F294-2C43-4E4E-82DE-39E78B98FA15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0" creationId="{994449CA-52D8-4052-8B30-5CEC476F59E5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1" creationId="{25B4363E-5054-460F-B403-3D6E5EA4C614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2" creationId="{B40C8193-402F-4C87-9680-582FCEEA380D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3" creationId="{072FFE4C-6936-4BC1-9ACF-C99E18FE2703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4" creationId="{FB7B6688-FE04-4474-AF2D-4194732BCC9A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5" creationId="{DA623E73-3213-40C8-8D7E-9B053F372165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6" creationId="{5508D6A6-D5FB-4904-9850-D31A7D0716A2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7" creationId="{DC6E7D75-5B42-4220-996A-588A9EEE22B9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8" creationId="{11C63F1F-9C4E-49D3-AF5F-F1DCF5D82D1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59" creationId="{1556909A-445C-4666-9FA9-A0DC279047F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0" creationId="{7A74F600-AB90-4880-B9A3-13C26F31294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1" creationId="{CF778BC0-42A1-46ED-80A3-B03AE547E3C2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2" creationId="{906CC053-B254-4521-991C-754BE2AE7809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3" creationId="{4045E650-FA5A-486C-8E7A-8851D5EACE6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4" creationId="{4701CACE-3E2E-4FB8-A857-D2D0C27D115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5" creationId="{982B8427-3B3D-4DDB-AABD-CAC87FA532EF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6" creationId="{31273C53-6745-4E2D-9086-3F058311496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7" creationId="{E26970AB-5858-48AD-B8CF-B6D0DC24F754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8" creationId="{26A98317-8AB3-4AA5-8DBC-CFC7A29BCC3F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69" creationId="{FE0847F6-CA7B-4601-AADC-5C5FE6CE4443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0" creationId="{825BBF1F-4F4B-41E3-A844-B19DB00B9EE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1" creationId="{89137696-0142-4D13-BBDD-A70F391CE51F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2" creationId="{101344EB-33FF-4207-A255-92F10C5F0CA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3" creationId="{F00FB236-64BA-4196-8BC7-3EC80F228B61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4" creationId="{ED0BEE37-704C-470B-8866-F121C06EF8D2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5" creationId="{0A77C800-4A0E-4380-87FF-BEBB7ADCC4E5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6" creationId="{85AD94AF-BE64-4EB9-B7E8-B8E233789533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7" creationId="{4C0DF34E-422E-4B9D-8305-2DA2467B3C6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8" creationId="{9710F67E-4F3E-497F-9912-ACE00F7C6DD6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79" creationId="{4DB7E725-8426-41AD-A9F9-FCBFEC1CC82E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0" creationId="{55D84AA2-AC7F-413C-86DD-8E68D7C314CD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1" creationId="{A84AC08F-987F-4351-9ED4-F3E6B0B9D371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2" creationId="{F964A4F0-841A-4DD7-8F37-1EB95F33A15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3" creationId="{EF4617B9-EFF9-4EB6-B59D-C6AA92200239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4" creationId="{F8E18013-A5EB-4E3F-BBCA-77D1A2547A69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5" creationId="{5A8CBA3B-2F56-4156-A64A-DAE96B9E1D85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6" creationId="{A9CE236B-7973-447D-A27F-5340BDA46FE4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7" creationId="{50D50628-52CF-4C93-A70E-00760BFB8E9A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8" creationId="{83533BB4-35AB-44F1-AD4B-C8CB7B5020C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89" creationId="{D2C9947A-AA87-4FB0-B4FB-265F950DAEF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0" creationId="{7677FB02-18F8-4A72-AD6F-50C059CC1E2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1" creationId="{CD1A19C4-E4CB-439C-A261-3B72495384F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2" creationId="{43313FF6-F47B-4E75-B3E7-F07E101D14A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3" creationId="{E5250D44-3F8E-41C2-94E9-A0458A87AE1A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4" creationId="{D60F314D-7538-4424-9B59-4B618BC446F3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5" creationId="{14DD7BAE-4902-451C-885E-B3EA10C1520D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6" creationId="{A3C9DD78-28BB-4E17-B76E-EAB5A9DF93F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7" creationId="{97E5F632-8C8D-445C-913B-985A26F30F06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8" creationId="{D8BF4430-44C2-4520-BB0A-4A319EBBBC03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099" creationId="{177DBB35-12E1-408D-9A3D-3842660C9CF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0" creationId="{07E85AEB-00A9-4E7D-AE9C-52EC3AD89CAF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1" creationId="{0ACBBC29-89A8-49A2-9E60-5E50B264D42A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2" creationId="{E05848F7-3B4F-4C38-8D9C-B7A904033C2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3" creationId="{4CE17AB1-7590-4A78-BBFE-228F94FE36E0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4" creationId="{50071EB3-3878-4EBE-B151-8E6D2558D328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5" creationId="{EB807D77-377B-454B-A781-6602A4714AEE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6" creationId="{1F9856FA-60BC-4D98-9544-C0779107C96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7" creationId="{FB1AD9AB-CDFC-4749-8FE7-3103BF96C781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8" creationId="{EEE2E35C-A8E7-401E-9B52-B798C8FC309E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09" creationId="{84757502-C09B-4C91-9E94-9F396CF4611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0" creationId="{4BE89215-0EEA-4F82-AC35-72B37550D0A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1" creationId="{4A8EEB94-364F-4C01-B475-5C27B2F4F6D1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2" creationId="{FAA7CEBE-957B-4DBA-BFCC-20D0B60A6D9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3" creationId="{F5DECCE9-B602-4C45-BD8F-30B439E194F6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4" creationId="{E427A266-2A15-4B25-92FD-F1155045DB19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5" creationId="{E5156E8D-F14F-4416-BE00-37E6A71735F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6" creationId="{D1947143-F604-48A3-ADF9-EF81ABF55B4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7" creationId="{717243FE-4200-47C0-B59E-452FF7347A5B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8" creationId="{92D0CCBD-A022-4017-B8B4-CA5DE7DED161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19" creationId="{9DCCD6E2-9E9F-4221-9244-3E5C2A0C84E2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0" creationId="{F019FA7E-BF29-41D6-A197-6F7A5DB714B2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1" creationId="{BDC945E1-4EB9-4F5D-9A20-E2D33BE642A7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2" creationId="{EF4310C4-397F-48CD-BD2C-1FD20C8AE026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3" creationId="{A01D5E41-FCAF-4CD2-9763-8D86FCE6CC2C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4" creationId="{26F329F3-7454-45B4-83B6-3900147E4666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5" creationId="{3B11CCA1-A337-4866-A650-B93B2AEF9403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6" creationId="{CA704D1A-B57F-4DDC-A9B6-65155F2A9F21}"/>
          </ac:picMkLst>
        </pc:picChg>
        <pc:picChg chg="add del">
          <ac:chgData name="Sanath Nagaraj" userId="24339da7c257744b" providerId="LiveId" clId="{B0B9F2C4-3558-4D95-B066-342BEE7C99CE}" dt="2018-09-17T04:51:07.736" v="1181"/>
          <ac:picMkLst>
            <pc:docMk/>
            <pc:sldMk cId="3991626181" sldId="263"/>
            <ac:picMk id="1127" creationId="{0535EA30-609E-4779-B067-03718539CD04}"/>
          </ac:picMkLst>
        </pc:picChg>
        <pc:cxnChg chg="add del">
          <ac:chgData name="Sanath Nagaraj" userId="24339da7c257744b" providerId="LiveId" clId="{B0B9F2C4-3558-4D95-B066-342BEE7C99CE}" dt="2018-09-17T04:52:18.551" v="1187" actId="26606"/>
          <ac:cxnSpMkLst>
            <pc:docMk/>
            <pc:sldMk cId="3991626181" sldId="263"/>
            <ac:cxnSpMk id="11" creationId="{BCDAEC91-5BCE-4B55-9CC0-43EF94CB734B}"/>
          </ac:cxnSpMkLst>
        </pc:cxnChg>
        <pc:cxnChg chg="add del">
          <ac:chgData name="Sanath Nagaraj" userId="24339da7c257744b" providerId="LiveId" clId="{B0B9F2C4-3558-4D95-B066-342BEE7C99CE}" dt="2018-09-17T04:52:19.385" v="1189" actId="26606"/>
          <ac:cxnSpMkLst>
            <pc:docMk/>
            <pc:sldMk cId="3991626181" sldId="263"/>
            <ac:cxnSpMk id="17" creationId="{38FB9660-F42F-4313-BBC4-47C007FE484C}"/>
          </ac:cxnSpMkLst>
        </pc:cxnChg>
        <pc:cxnChg chg="add del">
          <ac:chgData name="Sanath Nagaraj" userId="24339da7c257744b" providerId="LiveId" clId="{B0B9F2C4-3558-4D95-B066-342BEE7C99CE}" dt="2018-09-17T04:50:16.053" v="1167" actId="26606"/>
          <ac:cxnSpMkLst>
            <pc:docMk/>
            <pc:sldMk cId="3991626181" sldId="263"/>
            <ac:cxnSpMk id="18" creationId="{9E8E38ED-369A-44C2-B635-0BED0E48A6E8}"/>
          </ac:cxnSpMkLst>
        </pc:cxnChg>
        <pc:cxnChg chg="add del">
          <ac:chgData name="Sanath Nagaraj" userId="24339da7c257744b" providerId="LiveId" clId="{B0B9F2C4-3558-4D95-B066-342BEE7C99CE}" dt="2018-09-17T04:50:20.351" v="1169" actId="26606"/>
          <ac:cxnSpMkLst>
            <pc:docMk/>
            <pc:sldMk cId="3991626181" sldId="263"/>
            <ac:cxnSpMk id="26" creationId="{D598FBE3-48D2-40A2-B7E6-F485834C8213}"/>
          </ac:cxnSpMkLst>
        </pc:cxnChg>
        <pc:cxnChg chg="add del">
          <ac:chgData name="Sanath Nagaraj" userId="24339da7c257744b" providerId="LiveId" clId="{B0B9F2C4-3558-4D95-B066-342BEE7C99CE}" dt="2018-09-17T04:52:20.182" v="1191" actId="26606"/>
          <ac:cxnSpMkLst>
            <pc:docMk/>
            <pc:sldMk cId="3991626181" sldId="263"/>
            <ac:cxnSpMk id="28" creationId="{BCDAEC91-5BCE-4B55-9CC0-43EF94CB734B}"/>
          </ac:cxnSpMkLst>
        </pc:cxnChg>
        <pc:cxnChg chg="add del">
          <ac:chgData name="Sanath Nagaraj" userId="24339da7c257744b" providerId="LiveId" clId="{B0B9F2C4-3558-4D95-B066-342BEE7C99CE}" dt="2018-09-17T04:52:23.340" v="1193" actId="26606"/>
          <ac:cxnSpMkLst>
            <pc:docMk/>
            <pc:sldMk cId="3991626181" sldId="263"/>
            <ac:cxnSpMk id="36" creationId="{38FB9660-F42F-4313-BBC4-47C007FE484C}"/>
          </ac:cxnSpMkLst>
        </pc:cxnChg>
        <pc:cxnChg chg="add del">
          <ac:chgData name="Sanath Nagaraj" userId="24339da7c257744b" providerId="LiveId" clId="{B0B9F2C4-3558-4D95-B066-342BEE7C99CE}" dt="2018-09-17T04:52:34.489" v="1197" actId="26606"/>
          <ac:cxnSpMkLst>
            <pc:docMk/>
            <pc:sldMk cId="3991626181" sldId="263"/>
            <ac:cxnSpMk id="44" creationId="{9E8E38ED-369A-44C2-B635-0BED0E48A6E8}"/>
          </ac:cxnSpMkLst>
        </pc:cxnChg>
        <pc:cxnChg chg="add del">
          <ac:chgData name="Sanath Nagaraj" userId="24339da7c257744b" providerId="LiveId" clId="{B0B9F2C4-3558-4D95-B066-342BEE7C99CE}" dt="2018-09-17T04:53:02.497" v="1209" actId="26606"/>
          <ac:cxnSpMkLst>
            <pc:docMk/>
            <pc:sldMk cId="3991626181" sldId="263"/>
            <ac:cxnSpMk id="53" creationId="{9E8E38ED-369A-44C2-B635-0BED0E48A6E8}"/>
          </ac:cxnSpMkLst>
        </pc:cxnChg>
      </pc:sldChg>
      <pc:sldChg chg="addSp delSp modSp add mod setBg">
        <pc:chgData name="Sanath Nagaraj" userId="24339da7c257744b" providerId="LiveId" clId="{B0B9F2C4-3558-4D95-B066-342BEE7C99CE}" dt="2018-09-17T16:28:38.026" v="1287" actId="403"/>
        <pc:sldMkLst>
          <pc:docMk/>
          <pc:sldMk cId="2652830921" sldId="264"/>
        </pc:sldMkLst>
        <pc:spChg chg="mod">
          <ac:chgData name="Sanath Nagaraj" userId="24339da7c257744b" providerId="LiveId" clId="{B0B9F2C4-3558-4D95-B066-342BEE7C99CE}" dt="2018-09-17T16:28:38.026" v="1287" actId="403"/>
          <ac:spMkLst>
            <pc:docMk/>
            <pc:sldMk cId="2652830921" sldId="264"/>
            <ac:spMk id="2" creationId="{72715498-B487-4F73-A9A8-2BBE1E1103BD}"/>
          </ac:spMkLst>
        </pc:spChg>
        <pc:spChg chg="del mod">
          <ac:chgData name="Sanath Nagaraj" userId="24339da7c257744b" providerId="LiveId" clId="{B0B9F2C4-3558-4D95-B066-342BEE7C99CE}" dt="2018-09-17T16:28:03.492" v="1276" actId="26606"/>
          <ac:spMkLst>
            <pc:docMk/>
            <pc:sldMk cId="2652830921" sldId="264"/>
            <ac:spMk id="3" creationId="{F41FDFB3-DA5D-4C04-8C7A-40D565EE97BF}"/>
          </ac:spMkLst>
        </pc:spChg>
        <pc:spChg chg="add del">
          <ac:chgData name="Sanath Nagaraj" userId="24339da7c257744b" providerId="LiveId" clId="{B0B9F2C4-3558-4D95-B066-342BEE7C99CE}" dt="2018-09-17T16:28:21.069" v="1283" actId="26606"/>
          <ac:spMkLst>
            <pc:docMk/>
            <pc:sldMk cId="2652830921" sldId="264"/>
            <ac:spMk id="8" creationId="{23962611-DFD5-4092-AAFD-559E3DFCE2C9}"/>
          </ac:spMkLst>
        </pc:spChg>
        <pc:spChg chg="add del">
          <ac:chgData name="Sanath Nagaraj" userId="24339da7c257744b" providerId="LiveId" clId="{B0B9F2C4-3558-4D95-B066-342BEE7C99CE}" dt="2018-09-17T16:28:20.996" v="1282" actId="26606"/>
          <ac:spMkLst>
            <pc:docMk/>
            <pc:sldMk cId="2652830921" sldId="264"/>
            <ac:spMk id="15" creationId="{A495F8E3-5243-4F02-AC53-F05721B35358}"/>
          </ac:spMkLst>
        </pc:spChg>
        <pc:spChg chg="add del">
          <ac:chgData name="Sanath Nagaraj" userId="24339da7c257744b" providerId="LiveId" clId="{B0B9F2C4-3558-4D95-B066-342BEE7C99CE}" dt="2018-09-17T16:28:19.125" v="1280" actId="26606"/>
          <ac:spMkLst>
            <pc:docMk/>
            <pc:sldMk cId="2652830921" sldId="264"/>
            <ac:spMk id="17" creationId="{35555856-9970-4BC3-9AA9-6A917F53AFBD}"/>
          </ac:spMkLst>
        </pc:spChg>
        <pc:spChg chg="add del">
          <ac:chgData name="Sanath Nagaraj" userId="24339da7c257744b" providerId="LiveId" clId="{B0B9F2C4-3558-4D95-B066-342BEE7C99CE}" dt="2018-09-17T16:28:19.125" v="1280" actId="26606"/>
          <ac:spMkLst>
            <pc:docMk/>
            <pc:sldMk cId="2652830921" sldId="264"/>
            <ac:spMk id="21" creationId="{13722DD7-BA73-4776-93A3-94491FEF7260}"/>
          </ac:spMkLst>
        </pc:spChg>
        <pc:spChg chg="add">
          <ac:chgData name="Sanath Nagaraj" userId="24339da7c257744b" providerId="LiveId" clId="{B0B9F2C4-3558-4D95-B066-342BEE7C99CE}" dt="2018-09-17T16:28:21.069" v="1283" actId="26606"/>
          <ac:spMkLst>
            <pc:docMk/>
            <pc:sldMk cId="2652830921" sldId="264"/>
            <ac:spMk id="45" creationId="{35555856-9970-4BC3-9AA9-6A917F53AFBD}"/>
          </ac:spMkLst>
        </pc:spChg>
        <pc:spChg chg="add">
          <ac:chgData name="Sanath Nagaraj" userId="24339da7c257744b" providerId="LiveId" clId="{B0B9F2C4-3558-4D95-B066-342BEE7C99CE}" dt="2018-09-17T16:28:21.069" v="1283" actId="26606"/>
          <ac:spMkLst>
            <pc:docMk/>
            <pc:sldMk cId="2652830921" sldId="264"/>
            <ac:spMk id="47" creationId="{13722DD7-BA73-4776-93A3-94491FEF7260}"/>
          </ac:spMkLst>
        </pc:spChg>
        <pc:grpChg chg="add del">
          <ac:chgData name="Sanath Nagaraj" userId="24339da7c257744b" providerId="LiveId" clId="{B0B9F2C4-3558-4D95-B066-342BEE7C99CE}" dt="2018-09-17T16:28:20.996" v="1282" actId="26606"/>
          <ac:grpSpMkLst>
            <pc:docMk/>
            <pc:sldMk cId="2652830921" sldId="264"/>
            <ac:grpSpMk id="37" creationId="{45280F9F-2129-4B35-86B4-8A4267DFA30E}"/>
          </ac:grpSpMkLst>
        </pc:grpChg>
        <pc:grpChg chg="add del">
          <ac:chgData name="Sanath Nagaraj" userId="24339da7c257744b" providerId="LiveId" clId="{B0B9F2C4-3558-4D95-B066-342BEE7C99CE}" dt="2018-09-17T16:28:20.996" v="1282" actId="26606"/>
          <ac:grpSpMkLst>
            <pc:docMk/>
            <pc:sldMk cId="2652830921" sldId="264"/>
            <ac:grpSpMk id="38" creationId="{EF79D782-A9ED-4AEE-B67D-DDD6F1CB5260}"/>
          </ac:grpSpMkLst>
        </pc:grpChg>
        <pc:picChg chg="add del">
          <ac:chgData name="Sanath Nagaraj" userId="24339da7c257744b" providerId="LiveId" clId="{B0B9F2C4-3558-4D95-B066-342BEE7C99CE}" dt="2018-09-17T16:28:21.069" v="1283" actId="26606"/>
          <ac:picMkLst>
            <pc:docMk/>
            <pc:sldMk cId="2652830921" sldId="264"/>
            <ac:picMk id="10" creationId="{2270F1FA-0425-408F-9861-80BF5AFB276D}"/>
          </ac:picMkLst>
        </pc:picChg>
        <pc:picChg chg="add del">
          <ac:chgData name="Sanath Nagaraj" userId="24339da7c257744b" providerId="LiveId" clId="{B0B9F2C4-3558-4D95-B066-342BEE7C99CE}" dt="2018-09-17T16:28:19.125" v="1280" actId="26606"/>
          <ac:picMkLst>
            <pc:docMk/>
            <pc:sldMk cId="2652830921" sldId="264"/>
            <ac:picMk id="14" creationId="{C00F3622-010B-4CEF-B20B-DD21D43628C0}"/>
          </ac:picMkLst>
        </pc:picChg>
        <pc:picChg chg="add del">
          <ac:chgData name="Sanath Nagaraj" userId="24339da7c257744b" providerId="LiveId" clId="{B0B9F2C4-3558-4D95-B066-342BEE7C99CE}" dt="2018-09-17T16:28:19.125" v="1280" actId="26606"/>
          <ac:picMkLst>
            <pc:docMk/>
            <pc:sldMk cId="2652830921" sldId="264"/>
            <ac:picMk id="19" creationId="{7F487851-BFAF-46D8-A1ED-50CAD6E46F59}"/>
          </ac:picMkLst>
        </pc:picChg>
        <pc:picChg chg="add">
          <ac:chgData name="Sanath Nagaraj" userId="24339da7c257744b" providerId="LiveId" clId="{B0B9F2C4-3558-4D95-B066-342BEE7C99CE}" dt="2018-09-17T16:28:21.069" v="1283" actId="26606"/>
          <ac:picMkLst>
            <pc:docMk/>
            <pc:sldMk cId="2652830921" sldId="264"/>
            <ac:picMk id="46" creationId="{7F487851-BFAF-46D8-A1ED-50CAD6E46F59}"/>
          </ac:picMkLst>
        </pc:picChg>
        <pc:picChg chg="add">
          <ac:chgData name="Sanath Nagaraj" userId="24339da7c257744b" providerId="LiveId" clId="{B0B9F2C4-3558-4D95-B066-342BEE7C99CE}" dt="2018-09-17T16:28:21.069" v="1283" actId="26606"/>
          <ac:picMkLst>
            <pc:docMk/>
            <pc:sldMk cId="2652830921" sldId="264"/>
            <ac:picMk id="48" creationId="{C00F3622-010B-4CEF-B20B-DD21D43628C0}"/>
          </ac:picMkLst>
        </pc:picChg>
      </pc:sldChg>
      <pc:sldChg chg="addSp modSp add mod setBg">
        <pc:chgData name="Sanath Nagaraj" userId="24339da7c257744b" providerId="LiveId" clId="{B0B9F2C4-3558-4D95-B066-342BEE7C99CE}" dt="2018-09-24T15:44:36.633" v="1375" actId="115"/>
        <pc:sldMkLst>
          <pc:docMk/>
          <pc:sldMk cId="2369092397" sldId="268"/>
        </pc:sldMkLst>
        <pc:spChg chg="mod">
          <ac:chgData name="Sanath Nagaraj" userId="24339da7c257744b" providerId="LiveId" clId="{B0B9F2C4-3558-4D95-B066-342BEE7C99CE}" dt="2018-09-24T15:43:08.068" v="1363" actId="26606"/>
          <ac:spMkLst>
            <pc:docMk/>
            <pc:sldMk cId="2369092397" sldId="268"/>
            <ac:spMk id="2" creationId="{B95348D0-4A7F-4672-A2A0-A7AB1E3425B5}"/>
          </ac:spMkLst>
        </pc:spChg>
        <pc:spChg chg="mod">
          <ac:chgData name="Sanath Nagaraj" userId="24339da7c257744b" providerId="LiveId" clId="{B0B9F2C4-3558-4D95-B066-342BEE7C99CE}" dt="2018-09-24T15:44:36.633" v="1375" actId="115"/>
          <ac:spMkLst>
            <pc:docMk/>
            <pc:sldMk cId="2369092397" sldId="268"/>
            <ac:spMk id="3" creationId="{EBFEFBE6-521B-4BB6-9F50-CF56FF79F1D5}"/>
          </ac:spMkLst>
        </pc:spChg>
        <pc:spChg chg="add">
          <ac:chgData name="Sanath Nagaraj" userId="24339da7c257744b" providerId="LiveId" clId="{B0B9F2C4-3558-4D95-B066-342BEE7C99CE}" dt="2018-09-24T15:43:08.068" v="1363" actId="26606"/>
          <ac:spMkLst>
            <pc:docMk/>
            <pc:sldMk cId="2369092397" sldId="268"/>
            <ac:spMk id="10" creationId="{AFA67CD3-AB4E-4A7A-BEB8-53C445D8C44E}"/>
          </ac:spMkLst>
        </pc:spChg>
        <pc:spChg chg="add">
          <ac:chgData name="Sanath Nagaraj" userId="24339da7c257744b" providerId="LiveId" clId="{B0B9F2C4-3558-4D95-B066-342BEE7C99CE}" dt="2018-09-24T15:43:08.068" v="1363" actId="26606"/>
          <ac:spMkLst>
            <pc:docMk/>
            <pc:sldMk cId="2369092397" sldId="268"/>
            <ac:spMk id="14" creationId="{339C8D78-A644-462F-B674-F440635E5353}"/>
          </ac:spMkLst>
        </pc:spChg>
        <pc:picChg chg="add">
          <ac:chgData name="Sanath Nagaraj" userId="24339da7c257744b" providerId="LiveId" clId="{B0B9F2C4-3558-4D95-B066-342BEE7C99CE}" dt="2018-09-24T15:43:08.068" v="1363" actId="26606"/>
          <ac:picMkLst>
            <pc:docMk/>
            <pc:sldMk cId="2369092397" sldId="268"/>
            <ac:picMk id="7" creationId="{D3457E18-39B5-42D4-B43D-B0ABBF917B60}"/>
          </ac:picMkLst>
        </pc:picChg>
        <pc:picChg chg="add">
          <ac:chgData name="Sanath Nagaraj" userId="24339da7c257744b" providerId="LiveId" clId="{B0B9F2C4-3558-4D95-B066-342BEE7C99CE}" dt="2018-09-24T15:43:08.068" v="1363" actId="26606"/>
          <ac:picMkLst>
            <pc:docMk/>
            <pc:sldMk cId="2369092397" sldId="268"/>
            <ac:picMk id="12" creationId="{07CF545F-9C2E-4446-97CD-AD92990C2B68}"/>
          </ac:picMkLst>
        </pc:picChg>
      </pc:sldChg>
    </pc:docChg>
  </pc:docChgLst>
  <pc:docChgLst>
    <pc:chgData name="Sanath Nagaraj" userId="24339da7c257744b" providerId="Windows Live" clId="Web-{BB4AB36C-3040-428C-945C-BFDA61E5CD5F}"/>
    <pc:docChg chg="modSld">
      <pc:chgData name="Sanath Nagaraj" userId="24339da7c257744b" providerId="Windows Live" clId="Web-{BB4AB36C-3040-428C-945C-BFDA61E5CD5F}" dt="2018-09-24T15:45:52.187" v="15" actId="20577"/>
      <pc:docMkLst>
        <pc:docMk/>
      </pc:docMkLst>
      <pc:sldChg chg="modSp">
        <pc:chgData name="Sanath Nagaraj" userId="24339da7c257744b" providerId="Windows Live" clId="Web-{BB4AB36C-3040-428C-945C-BFDA61E5CD5F}" dt="2018-09-24T15:45:52.187" v="14" actId="20577"/>
        <pc:sldMkLst>
          <pc:docMk/>
          <pc:sldMk cId="3927723057" sldId="266"/>
        </pc:sldMkLst>
        <pc:spChg chg="mod">
          <ac:chgData name="Sanath Nagaraj" userId="24339da7c257744b" providerId="Windows Live" clId="Web-{BB4AB36C-3040-428C-945C-BFDA61E5CD5F}" dt="2018-09-24T15:45:52.187" v="14" actId="20577"/>
          <ac:spMkLst>
            <pc:docMk/>
            <pc:sldMk cId="3927723057" sldId="266"/>
            <ac:spMk id="3" creationId="{1127B2D6-C846-4406-88DF-117C276E515D}"/>
          </ac:spMkLst>
        </pc:spChg>
      </pc:sldChg>
    </pc:docChg>
  </pc:docChgLst>
  <pc:docChgLst>
    <pc:chgData name="Guest User" providerId="Windows Live" clId="Web-{A833FC32-EA04-4306-9B0D-5ED404E9E33D}"/>
    <pc:docChg chg="delSld modSld">
      <pc:chgData name="Guest User" userId="" providerId="Windows Live" clId="Web-{A833FC32-EA04-4306-9B0D-5ED404E9E33D}" dt="2018-09-24T16:57:45.316" v="489" actId="20577"/>
      <pc:docMkLst>
        <pc:docMk/>
      </pc:docMkLst>
      <pc:sldChg chg="modSp">
        <pc:chgData name="Guest User" userId="" providerId="Windows Live" clId="Web-{A833FC32-EA04-4306-9B0D-5ED404E9E33D}" dt="2018-09-24T16:30:11.220" v="0" actId="20577"/>
        <pc:sldMkLst>
          <pc:docMk/>
          <pc:sldMk cId="112615661" sldId="261"/>
        </pc:sldMkLst>
        <pc:spChg chg="mod">
          <ac:chgData name="Guest User" userId="" providerId="Windows Live" clId="Web-{A833FC32-EA04-4306-9B0D-5ED404E9E33D}" dt="2018-09-24T16:30:11.220" v="0" actId="20577"/>
          <ac:spMkLst>
            <pc:docMk/>
            <pc:sldMk cId="112615661" sldId="261"/>
            <ac:spMk id="3" creationId="{D496EC16-BDB9-4137-BA89-470CF9EA0DC8}"/>
          </ac:spMkLst>
        </pc:spChg>
      </pc:sldChg>
      <pc:sldChg chg="modSp">
        <pc:chgData name="Guest User" userId="" providerId="Windows Live" clId="Web-{A833FC32-EA04-4306-9B0D-5ED404E9E33D}" dt="2018-09-24T16:57:39.456" v="487" actId="20577"/>
        <pc:sldMkLst>
          <pc:docMk/>
          <pc:sldMk cId="3927723057" sldId="266"/>
        </pc:sldMkLst>
        <pc:spChg chg="mod">
          <ac:chgData name="Guest User" userId="" providerId="Windows Live" clId="Web-{A833FC32-EA04-4306-9B0D-5ED404E9E33D}" dt="2018-09-24T16:57:39.456" v="487" actId="20577"/>
          <ac:spMkLst>
            <pc:docMk/>
            <pc:sldMk cId="3927723057" sldId="266"/>
            <ac:spMk id="3" creationId="{1127B2D6-C846-4406-88DF-117C276E515D}"/>
          </ac:spMkLst>
        </pc:spChg>
      </pc:sldChg>
      <pc:sldChg chg="modSp">
        <pc:chgData name="Guest User" userId="" providerId="Windows Live" clId="Web-{A833FC32-EA04-4306-9B0D-5ED404E9E33D}" dt="2018-09-24T16:35:57.645" v="470" actId="20577"/>
        <pc:sldMkLst>
          <pc:docMk/>
          <pc:sldMk cId="3178683215" sldId="267"/>
        </pc:sldMkLst>
        <pc:spChg chg="mod">
          <ac:chgData name="Guest User" userId="" providerId="Windows Live" clId="Web-{A833FC32-EA04-4306-9B0D-5ED404E9E33D}" dt="2018-09-24T16:35:57.645" v="470" actId="20577"/>
          <ac:spMkLst>
            <pc:docMk/>
            <pc:sldMk cId="3178683215" sldId="267"/>
            <ac:spMk id="3" creationId="{7ED1D1F1-F345-40D5-B3D2-C7612B6BEE87}"/>
          </ac:spMkLst>
        </pc:spChg>
      </pc:sldChg>
    </pc:docChg>
  </pc:docChgLst>
  <pc:docChgLst>
    <pc:chgData name="Sanath Nagaraj" userId="24339da7c257744b" providerId="Windows Live" clId="Web-{0C6D3E71-3D36-4D0A-AB73-66BD43C89BC3}"/>
    <pc:docChg chg="modSld">
      <pc:chgData name="Sanath Nagaraj" userId="24339da7c257744b" providerId="Windows Live" clId="Web-{0C6D3E71-3D36-4D0A-AB73-66BD43C89BC3}" dt="2018-09-24T16:50:43.422" v="45" actId="20577"/>
      <pc:docMkLst>
        <pc:docMk/>
      </pc:docMkLst>
      <pc:sldChg chg="modSp">
        <pc:chgData name="Sanath Nagaraj" userId="24339da7c257744b" providerId="Windows Live" clId="Web-{0C6D3E71-3D36-4D0A-AB73-66BD43C89BC3}" dt="2018-09-24T16:50:43.422" v="44" actId="20577"/>
        <pc:sldMkLst>
          <pc:docMk/>
          <pc:sldMk cId="3927723057" sldId="266"/>
        </pc:sldMkLst>
        <pc:spChg chg="mod">
          <ac:chgData name="Sanath Nagaraj" userId="24339da7c257744b" providerId="Windows Live" clId="Web-{0C6D3E71-3D36-4D0A-AB73-66BD43C89BC3}" dt="2018-09-24T16:50:43.422" v="44" actId="20577"/>
          <ac:spMkLst>
            <pc:docMk/>
            <pc:sldMk cId="3927723057" sldId="266"/>
            <ac:spMk id="3" creationId="{1127B2D6-C846-4406-88DF-117C276E515D}"/>
          </ac:spMkLst>
        </pc:spChg>
      </pc:sldChg>
    </pc:docChg>
  </pc:docChgLst>
  <pc:docChgLst>
    <pc:chgData name="Sanath Nagaraj" userId="24339da7c257744b" providerId="Windows Live" clId="Web-{0151D56B-E4C1-47B7-9A6D-F151041012D4}"/>
    <pc:docChg chg="modSld">
      <pc:chgData name="Sanath Nagaraj" userId="24339da7c257744b" providerId="Windows Live" clId="Web-{0151D56B-E4C1-47B7-9A6D-F151041012D4}" dt="2018-09-24T15:44:06.972" v="88" actId="20577"/>
      <pc:docMkLst>
        <pc:docMk/>
      </pc:docMkLst>
      <pc:sldChg chg="modSp">
        <pc:chgData name="Sanath Nagaraj" userId="24339da7c257744b" providerId="Windows Live" clId="Web-{0151D56B-E4C1-47B7-9A6D-F151041012D4}" dt="2018-09-23T19:48:23.747" v="71" actId="20577"/>
        <pc:sldMkLst>
          <pc:docMk/>
          <pc:sldMk cId="3927723057" sldId="266"/>
        </pc:sldMkLst>
        <pc:spChg chg="mod">
          <ac:chgData name="Sanath Nagaraj" userId="24339da7c257744b" providerId="Windows Live" clId="Web-{0151D56B-E4C1-47B7-9A6D-F151041012D4}" dt="2018-09-23T19:48:23.747" v="71" actId="20577"/>
          <ac:spMkLst>
            <pc:docMk/>
            <pc:sldMk cId="3927723057" sldId="266"/>
            <ac:spMk id="3" creationId="{1127B2D6-C846-4406-88DF-117C276E515D}"/>
          </ac:spMkLst>
        </pc:spChg>
      </pc:sldChg>
      <pc:sldChg chg="modSp">
        <pc:chgData name="Sanath Nagaraj" userId="24339da7c257744b" providerId="Windows Live" clId="Web-{0151D56B-E4C1-47B7-9A6D-F151041012D4}" dt="2018-09-23T19:48:38.310" v="83" actId="20577"/>
        <pc:sldMkLst>
          <pc:docMk/>
          <pc:sldMk cId="3178683215" sldId="267"/>
        </pc:sldMkLst>
        <pc:spChg chg="mod">
          <ac:chgData name="Sanath Nagaraj" userId="24339da7c257744b" providerId="Windows Live" clId="Web-{0151D56B-E4C1-47B7-9A6D-F151041012D4}" dt="2018-09-23T19:48:38.310" v="83" actId="20577"/>
          <ac:spMkLst>
            <pc:docMk/>
            <pc:sldMk cId="3178683215" sldId="267"/>
            <ac:spMk id="3" creationId="{7ED1D1F1-F345-40D5-B3D2-C7612B6BEE87}"/>
          </ac:spMkLst>
        </pc:spChg>
      </pc:sldChg>
      <pc:sldChg chg="modSp">
        <pc:chgData name="Sanath Nagaraj" userId="24339da7c257744b" providerId="Windows Live" clId="Web-{0151D56B-E4C1-47B7-9A6D-F151041012D4}" dt="2018-09-24T15:44:04.129" v="86" actId="20577"/>
        <pc:sldMkLst>
          <pc:docMk/>
          <pc:sldMk cId="2369092397" sldId="268"/>
        </pc:sldMkLst>
        <pc:spChg chg="mod">
          <ac:chgData name="Sanath Nagaraj" userId="24339da7c257744b" providerId="Windows Live" clId="Web-{0151D56B-E4C1-47B7-9A6D-F151041012D4}" dt="2018-09-24T15:44:04.129" v="86" actId="20577"/>
          <ac:spMkLst>
            <pc:docMk/>
            <pc:sldMk cId="2369092397" sldId="268"/>
            <ac:spMk id="3" creationId="{EBFEFBE6-521B-4BB6-9F50-CF56FF79F1D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s://commons.wikimedia.org/wiki/File:Binary_Back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n.wikipedia.org/wiki/Social_network_analysis#Practical_applications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s://commons.wikimedia.org/wiki/File:Binary_Back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n.wikipedia.org/wiki/Social_network_analysis#Practical_applications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CF94D9-9F26-484C-8A64-70D0130F34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D8DD8D-5051-4C23-A2FE-41DB8CD30D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CGP is a </a:t>
          </a:r>
          <a:r>
            <a:rPr lang="en-US" b="1" dirty="0"/>
            <a:t>highly efficient and flexible</a:t>
          </a:r>
          <a:r>
            <a:rPr lang="en-US" dirty="0"/>
            <a:t> form of Genetic Programming that encodes a graph representation of a </a:t>
          </a:r>
          <a:r>
            <a:rPr lang="en-US"/>
            <a:t>computer program</a:t>
          </a:r>
          <a:r>
            <a:rPr lang="en-US" baseline="30000"/>
            <a:t>1</a:t>
          </a:r>
          <a:r>
            <a:rPr lang="en-US"/>
            <a:t>. </a:t>
          </a:r>
          <a:endParaRPr lang="en-US" dirty="0"/>
        </a:p>
      </dgm:t>
    </dgm:pt>
    <dgm:pt modelId="{7B22233D-D97B-4C66-8DC2-F05D02CE1F72}" type="parTrans" cxnId="{18F29CA2-1FD7-4234-9493-658EC08754B9}">
      <dgm:prSet/>
      <dgm:spPr/>
      <dgm:t>
        <a:bodyPr/>
        <a:lstStyle/>
        <a:p>
          <a:endParaRPr lang="en-US"/>
        </a:p>
      </dgm:t>
    </dgm:pt>
    <dgm:pt modelId="{509278D6-C1C7-46E5-8B3C-9C0E5F05F297}" type="sibTrans" cxnId="{18F29CA2-1FD7-4234-9493-658EC08754B9}">
      <dgm:prSet/>
      <dgm:spPr/>
      <dgm:t>
        <a:bodyPr/>
        <a:lstStyle/>
        <a:p>
          <a:endParaRPr lang="en-US"/>
        </a:p>
      </dgm:t>
    </dgm:pt>
    <dgm:pt modelId="{DA00260C-A597-4773-835A-3E21CF8E2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a graph representation is very flexible as many computational structures can be represented as graphs</a:t>
          </a:r>
          <a:r>
            <a:rPr lang="en-US" baseline="30000" dirty="0"/>
            <a:t>1</a:t>
          </a:r>
          <a:r>
            <a:rPr lang="en-US" dirty="0"/>
            <a:t>.</a:t>
          </a:r>
        </a:p>
      </dgm:t>
    </dgm:pt>
    <dgm:pt modelId="{8738E9D6-4AC7-4481-9A79-CF8E3C3638D2}" type="parTrans" cxnId="{2BA6EA80-61A5-4CD9-8C73-1F2D4FEC04DB}">
      <dgm:prSet/>
      <dgm:spPr/>
      <dgm:t>
        <a:bodyPr/>
        <a:lstStyle/>
        <a:p>
          <a:endParaRPr lang="en-US"/>
        </a:p>
      </dgm:t>
    </dgm:pt>
    <dgm:pt modelId="{708C9B26-D7E3-4B12-8E2D-8A36E258BFE5}" type="sibTrans" cxnId="{2BA6EA80-61A5-4CD9-8C73-1F2D4FEC04DB}">
      <dgm:prSet/>
      <dgm:spPr/>
      <dgm:t>
        <a:bodyPr/>
        <a:lstStyle/>
        <a:p>
          <a:endParaRPr lang="en-US"/>
        </a:p>
      </dgm:t>
    </dgm:pt>
    <dgm:pt modelId="{645F23A5-FF39-45A0-85BD-B51B80F52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CGP represents computational structures (mathematical equations, circuits, computer programs </a:t>
          </a:r>
          <a:r>
            <a:rPr lang="en-US" dirty="0" err="1"/>
            <a:t>etc</a:t>
          </a:r>
          <a:r>
            <a:rPr lang="en-US" dirty="0"/>
            <a:t>) as a string of integers</a:t>
          </a:r>
          <a:r>
            <a:rPr lang="en-US" baseline="30000" dirty="0"/>
            <a:t>1</a:t>
          </a:r>
          <a:r>
            <a:rPr lang="en-US" dirty="0"/>
            <a:t>.</a:t>
          </a:r>
        </a:p>
      </dgm:t>
    </dgm:pt>
    <dgm:pt modelId="{35B29D3D-35AB-4B2E-A834-7290E44DCB1B}" type="parTrans" cxnId="{45A258F9-C208-44E0-B334-A92AB136EFE7}">
      <dgm:prSet/>
      <dgm:spPr/>
      <dgm:t>
        <a:bodyPr/>
        <a:lstStyle/>
        <a:p>
          <a:endParaRPr lang="en-US"/>
        </a:p>
      </dgm:t>
    </dgm:pt>
    <dgm:pt modelId="{D561CDF3-FCBC-4735-8733-0B67CFD3A5DC}" type="sibTrans" cxnId="{45A258F9-C208-44E0-B334-A92AB136EFE7}">
      <dgm:prSet/>
      <dgm:spPr/>
      <dgm:t>
        <a:bodyPr/>
        <a:lstStyle/>
        <a:p>
          <a:endParaRPr lang="en-US"/>
        </a:p>
      </dgm:t>
    </dgm:pt>
    <dgm:pt modelId="{4600FB53-AAE3-42D6-ADA5-456AA572EC42}" type="pres">
      <dgm:prSet presAssocID="{8ACF94D9-9F26-484C-8A64-70D0130F340B}" presName="root" presStyleCnt="0">
        <dgm:presLayoutVars>
          <dgm:dir/>
          <dgm:resizeHandles val="exact"/>
        </dgm:presLayoutVars>
      </dgm:prSet>
      <dgm:spPr/>
    </dgm:pt>
    <dgm:pt modelId="{1671FF09-05E0-473A-A922-E24A8AFDD0F0}" type="pres">
      <dgm:prSet presAssocID="{0CD8DD8D-5051-4C23-A2FE-41DB8CD30D25}" presName="compNode" presStyleCnt="0"/>
      <dgm:spPr/>
    </dgm:pt>
    <dgm:pt modelId="{3E0E2567-79BD-442F-B98B-50D673162A44}" type="pres">
      <dgm:prSet presAssocID="{0CD8DD8D-5051-4C23-A2FE-41DB8CD30D25}" presName="bgRect" presStyleLbl="bgShp" presStyleIdx="0" presStyleCnt="3"/>
      <dgm:spPr/>
    </dgm:pt>
    <dgm:pt modelId="{B618419A-1389-44EE-A5AA-B2A3D65D9FCF}" type="pres">
      <dgm:prSet presAssocID="{0CD8DD8D-5051-4C23-A2FE-41DB8CD30D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3710BD7-802F-43DD-8EFB-9E2B9F0653F0}" type="pres">
      <dgm:prSet presAssocID="{0CD8DD8D-5051-4C23-A2FE-41DB8CD30D25}" presName="spaceRect" presStyleCnt="0"/>
      <dgm:spPr/>
    </dgm:pt>
    <dgm:pt modelId="{54BFEFFF-E3FA-4DEA-A743-0B4CEA9AC34C}" type="pres">
      <dgm:prSet presAssocID="{0CD8DD8D-5051-4C23-A2FE-41DB8CD30D25}" presName="parTx" presStyleLbl="revTx" presStyleIdx="0" presStyleCnt="3">
        <dgm:presLayoutVars>
          <dgm:chMax val="0"/>
          <dgm:chPref val="0"/>
        </dgm:presLayoutVars>
      </dgm:prSet>
      <dgm:spPr/>
    </dgm:pt>
    <dgm:pt modelId="{1960AD40-75EA-44BF-9E3B-B505E2F00BFF}" type="pres">
      <dgm:prSet presAssocID="{509278D6-C1C7-46E5-8B3C-9C0E5F05F297}" presName="sibTrans" presStyleCnt="0"/>
      <dgm:spPr/>
    </dgm:pt>
    <dgm:pt modelId="{D058AA0C-5786-403B-BA0B-B0DCFEE2E64A}" type="pres">
      <dgm:prSet presAssocID="{DA00260C-A597-4773-835A-3E21CF8E2230}" presName="compNode" presStyleCnt="0"/>
      <dgm:spPr/>
    </dgm:pt>
    <dgm:pt modelId="{40B28F81-36BC-47C5-A0AC-D83A9301D0DA}" type="pres">
      <dgm:prSet presAssocID="{DA00260C-A597-4773-835A-3E21CF8E2230}" presName="bgRect" presStyleLbl="bgShp" presStyleIdx="1" presStyleCnt="3"/>
      <dgm:spPr/>
    </dgm:pt>
    <dgm:pt modelId="{1D9CAC77-1054-4A6C-B385-F0643F814976}" type="pres">
      <dgm:prSet presAssocID="{DA00260C-A597-4773-835A-3E21CF8E22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4138895-4ABD-4143-9F94-87C230F684D2}" type="pres">
      <dgm:prSet presAssocID="{DA00260C-A597-4773-835A-3E21CF8E2230}" presName="spaceRect" presStyleCnt="0"/>
      <dgm:spPr/>
    </dgm:pt>
    <dgm:pt modelId="{5ACD54E6-C47C-4FB0-A5A5-76C49A3E886B}" type="pres">
      <dgm:prSet presAssocID="{DA00260C-A597-4773-835A-3E21CF8E2230}" presName="parTx" presStyleLbl="revTx" presStyleIdx="1" presStyleCnt="3">
        <dgm:presLayoutVars>
          <dgm:chMax val="0"/>
          <dgm:chPref val="0"/>
        </dgm:presLayoutVars>
      </dgm:prSet>
      <dgm:spPr/>
    </dgm:pt>
    <dgm:pt modelId="{C70B7E27-CA7C-4D90-A607-E3901C84BA9C}" type="pres">
      <dgm:prSet presAssocID="{708C9B26-D7E3-4B12-8E2D-8A36E258BFE5}" presName="sibTrans" presStyleCnt="0"/>
      <dgm:spPr/>
    </dgm:pt>
    <dgm:pt modelId="{72C5906D-F622-4658-877B-EF2F03AFDA28}" type="pres">
      <dgm:prSet presAssocID="{645F23A5-FF39-45A0-85BD-B51B80F520FA}" presName="compNode" presStyleCnt="0"/>
      <dgm:spPr/>
    </dgm:pt>
    <dgm:pt modelId="{CC687F67-E8EF-47FC-9C36-7D0421A1B04B}" type="pres">
      <dgm:prSet presAssocID="{645F23A5-FF39-45A0-85BD-B51B80F520FA}" presName="bgRect" presStyleLbl="bgShp" presStyleIdx="2" presStyleCnt="3"/>
      <dgm:spPr/>
    </dgm:pt>
    <dgm:pt modelId="{C7D95EBF-B3D0-4E41-80EA-5B2DFF7EBBE5}" type="pres">
      <dgm:prSet presAssocID="{645F23A5-FF39-45A0-85BD-B51B80F520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/>
    </dgm:pt>
    <dgm:pt modelId="{8A9150C0-61A4-4A5B-B8F9-889A6C639F00}" type="pres">
      <dgm:prSet presAssocID="{645F23A5-FF39-45A0-85BD-B51B80F520FA}" presName="spaceRect" presStyleCnt="0"/>
      <dgm:spPr/>
    </dgm:pt>
    <dgm:pt modelId="{A8451AEE-6B73-41B1-B6F7-250DDD9E2176}" type="pres">
      <dgm:prSet presAssocID="{645F23A5-FF39-45A0-85BD-B51B80F520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1F3C4C-3C46-41FC-B5A8-685AC3B96EE4}" type="presOf" srcId="{645F23A5-FF39-45A0-85BD-B51B80F520FA}" destId="{A8451AEE-6B73-41B1-B6F7-250DDD9E2176}" srcOrd="0" destOrd="0" presId="urn:microsoft.com/office/officeart/2018/2/layout/IconVerticalSolidList"/>
    <dgm:cxn modelId="{FD04FD6D-5A46-4D36-AE96-C51EDA8490F2}" type="presOf" srcId="{0CD8DD8D-5051-4C23-A2FE-41DB8CD30D25}" destId="{54BFEFFF-E3FA-4DEA-A743-0B4CEA9AC34C}" srcOrd="0" destOrd="0" presId="urn:microsoft.com/office/officeart/2018/2/layout/IconVerticalSolidList"/>
    <dgm:cxn modelId="{8BA6184E-6939-493B-9472-68E6D1632421}" type="presOf" srcId="{8ACF94D9-9F26-484C-8A64-70D0130F340B}" destId="{4600FB53-AAE3-42D6-ADA5-456AA572EC42}" srcOrd="0" destOrd="0" presId="urn:microsoft.com/office/officeart/2018/2/layout/IconVerticalSolidList"/>
    <dgm:cxn modelId="{2BA6EA80-61A5-4CD9-8C73-1F2D4FEC04DB}" srcId="{8ACF94D9-9F26-484C-8A64-70D0130F340B}" destId="{DA00260C-A597-4773-835A-3E21CF8E2230}" srcOrd="1" destOrd="0" parTransId="{8738E9D6-4AC7-4481-9A79-CF8E3C3638D2}" sibTransId="{708C9B26-D7E3-4B12-8E2D-8A36E258BFE5}"/>
    <dgm:cxn modelId="{18F29CA2-1FD7-4234-9493-658EC08754B9}" srcId="{8ACF94D9-9F26-484C-8A64-70D0130F340B}" destId="{0CD8DD8D-5051-4C23-A2FE-41DB8CD30D25}" srcOrd="0" destOrd="0" parTransId="{7B22233D-D97B-4C66-8DC2-F05D02CE1F72}" sibTransId="{509278D6-C1C7-46E5-8B3C-9C0E5F05F297}"/>
    <dgm:cxn modelId="{45A258F9-C208-44E0-B334-A92AB136EFE7}" srcId="{8ACF94D9-9F26-484C-8A64-70D0130F340B}" destId="{645F23A5-FF39-45A0-85BD-B51B80F520FA}" srcOrd="2" destOrd="0" parTransId="{35B29D3D-35AB-4B2E-A834-7290E44DCB1B}" sibTransId="{D561CDF3-FCBC-4735-8733-0B67CFD3A5DC}"/>
    <dgm:cxn modelId="{8110CBFF-98DF-4420-97A8-E445C00BBE42}" type="presOf" srcId="{DA00260C-A597-4773-835A-3E21CF8E2230}" destId="{5ACD54E6-C47C-4FB0-A5A5-76C49A3E886B}" srcOrd="0" destOrd="0" presId="urn:microsoft.com/office/officeart/2018/2/layout/IconVerticalSolidList"/>
    <dgm:cxn modelId="{F6B6F886-8339-47C1-9ABE-2EFABB18A0CD}" type="presParOf" srcId="{4600FB53-AAE3-42D6-ADA5-456AA572EC42}" destId="{1671FF09-05E0-473A-A922-E24A8AFDD0F0}" srcOrd="0" destOrd="0" presId="urn:microsoft.com/office/officeart/2018/2/layout/IconVerticalSolidList"/>
    <dgm:cxn modelId="{725ED16D-41FF-40AC-84C6-5EB8B6EA6007}" type="presParOf" srcId="{1671FF09-05E0-473A-A922-E24A8AFDD0F0}" destId="{3E0E2567-79BD-442F-B98B-50D673162A44}" srcOrd="0" destOrd="0" presId="urn:microsoft.com/office/officeart/2018/2/layout/IconVerticalSolidList"/>
    <dgm:cxn modelId="{0FDF6AA1-53B9-4C3D-B647-8A67252B489D}" type="presParOf" srcId="{1671FF09-05E0-473A-A922-E24A8AFDD0F0}" destId="{B618419A-1389-44EE-A5AA-B2A3D65D9FCF}" srcOrd="1" destOrd="0" presId="urn:microsoft.com/office/officeart/2018/2/layout/IconVerticalSolidList"/>
    <dgm:cxn modelId="{996D5E2B-078C-48F4-A011-ABB2D1BB7D73}" type="presParOf" srcId="{1671FF09-05E0-473A-A922-E24A8AFDD0F0}" destId="{93710BD7-802F-43DD-8EFB-9E2B9F0653F0}" srcOrd="2" destOrd="0" presId="urn:microsoft.com/office/officeart/2018/2/layout/IconVerticalSolidList"/>
    <dgm:cxn modelId="{081313CA-CAF1-4700-A4AE-23D87521C327}" type="presParOf" srcId="{1671FF09-05E0-473A-A922-E24A8AFDD0F0}" destId="{54BFEFFF-E3FA-4DEA-A743-0B4CEA9AC34C}" srcOrd="3" destOrd="0" presId="urn:microsoft.com/office/officeart/2018/2/layout/IconVerticalSolidList"/>
    <dgm:cxn modelId="{513BF532-537A-47C8-A852-2702D47F386C}" type="presParOf" srcId="{4600FB53-AAE3-42D6-ADA5-456AA572EC42}" destId="{1960AD40-75EA-44BF-9E3B-B505E2F00BFF}" srcOrd="1" destOrd="0" presId="urn:microsoft.com/office/officeart/2018/2/layout/IconVerticalSolidList"/>
    <dgm:cxn modelId="{3C10728B-E608-4360-A48E-04B28390CFC9}" type="presParOf" srcId="{4600FB53-AAE3-42D6-ADA5-456AA572EC42}" destId="{D058AA0C-5786-403B-BA0B-B0DCFEE2E64A}" srcOrd="2" destOrd="0" presId="urn:microsoft.com/office/officeart/2018/2/layout/IconVerticalSolidList"/>
    <dgm:cxn modelId="{44DCDB92-0FFB-4ED3-AD71-F9B7799154E7}" type="presParOf" srcId="{D058AA0C-5786-403B-BA0B-B0DCFEE2E64A}" destId="{40B28F81-36BC-47C5-A0AC-D83A9301D0DA}" srcOrd="0" destOrd="0" presId="urn:microsoft.com/office/officeart/2018/2/layout/IconVerticalSolidList"/>
    <dgm:cxn modelId="{0C7E8637-BB48-46ED-AF84-0467D2993C88}" type="presParOf" srcId="{D058AA0C-5786-403B-BA0B-B0DCFEE2E64A}" destId="{1D9CAC77-1054-4A6C-B385-F0643F814976}" srcOrd="1" destOrd="0" presId="urn:microsoft.com/office/officeart/2018/2/layout/IconVerticalSolidList"/>
    <dgm:cxn modelId="{9DF171C5-08DC-44BF-8CAE-6891C3DF0934}" type="presParOf" srcId="{D058AA0C-5786-403B-BA0B-B0DCFEE2E64A}" destId="{E4138895-4ABD-4143-9F94-87C230F684D2}" srcOrd="2" destOrd="0" presId="urn:microsoft.com/office/officeart/2018/2/layout/IconVerticalSolidList"/>
    <dgm:cxn modelId="{A4034412-2648-4EB5-8D76-0EB0C40005AD}" type="presParOf" srcId="{D058AA0C-5786-403B-BA0B-B0DCFEE2E64A}" destId="{5ACD54E6-C47C-4FB0-A5A5-76C49A3E886B}" srcOrd="3" destOrd="0" presId="urn:microsoft.com/office/officeart/2018/2/layout/IconVerticalSolidList"/>
    <dgm:cxn modelId="{EBDB7895-C48C-44E5-9A7D-AFA0EC4A2AD3}" type="presParOf" srcId="{4600FB53-AAE3-42D6-ADA5-456AA572EC42}" destId="{C70B7E27-CA7C-4D90-A607-E3901C84BA9C}" srcOrd="3" destOrd="0" presId="urn:microsoft.com/office/officeart/2018/2/layout/IconVerticalSolidList"/>
    <dgm:cxn modelId="{1A7918CA-121D-4508-A2DE-687D629B702A}" type="presParOf" srcId="{4600FB53-AAE3-42D6-ADA5-456AA572EC42}" destId="{72C5906D-F622-4658-877B-EF2F03AFDA28}" srcOrd="4" destOrd="0" presId="urn:microsoft.com/office/officeart/2018/2/layout/IconVerticalSolidList"/>
    <dgm:cxn modelId="{93C3EAA6-2C92-45F5-8A0D-EC30E9431B38}" type="presParOf" srcId="{72C5906D-F622-4658-877B-EF2F03AFDA28}" destId="{CC687F67-E8EF-47FC-9C36-7D0421A1B04B}" srcOrd="0" destOrd="0" presId="urn:microsoft.com/office/officeart/2018/2/layout/IconVerticalSolidList"/>
    <dgm:cxn modelId="{92C0DD02-2D43-4164-8990-6902D4FED43E}" type="presParOf" srcId="{72C5906D-F622-4658-877B-EF2F03AFDA28}" destId="{C7D95EBF-B3D0-4E41-80EA-5B2DFF7EBBE5}" srcOrd="1" destOrd="0" presId="urn:microsoft.com/office/officeart/2018/2/layout/IconVerticalSolidList"/>
    <dgm:cxn modelId="{34A237E0-0E6C-4655-B2D0-FD561DCCF97D}" type="presParOf" srcId="{72C5906D-F622-4658-877B-EF2F03AFDA28}" destId="{8A9150C0-61A4-4A5B-B8F9-889A6C639F00}" srcOrd="2" destOrd="0" presId="urn:microsoft.com/office/officeart/2018/2/layout/IconVerticalSolidList"/>
    <dgm:cxn modelId="{60CF100E-2F54-4593-B105-AD2094CACFD6}" type="presParOf" srcId="{72C5906D-F622-4658-877B-EF2F03AFDA28}" destId="{A8451AEE-6B73-41B1-B6F7-250DDD9E2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17BF9-9305-4A81-B7F4-45B48AEBF9B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4B7E2E-1081-4E13-B05E-C8E1AF67F0C4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541C6D85-77C5-4CBC-9BEF-085A967F9963}" type="parTrans" cxnId="{7A6A6DA0-99C7-4941-9366-B13144528882}">
      <dgm:prSet/>
      <dgm:spPr/>
      <dgm:t>
        <a:bodyPr/>
        <a:lstStyle/>
        <a:p>
          <a:endParaRPr lang="en-US"/>
        </a:p>
      </dgm:t>
    </dgm:pt>
    <dgm:pt modelId="{8FA1DC6F-0C7D-411F-97B2-8BBC0567393C}" type="sibTrans" cxnId="{7A6A6DA0-99C7-4941-9366-B13144528882}">
      <dgm:prSet/>
      <dgm:spPr/>
      <dgm:t>
        <a:bodyPr/>
        <a:lstStyle/>
        <a:p>
          <a:endParaRPr lang="en-US"/>
        </a:p>
      </dgm:t>
    </dgm:pt>
    <dgm:pt modelId="{2279640C-3626-48E3-B4BF-48750AF48888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2A3BF30D-0071-493B-8BD9-423A11B7AFE4}" type="parTrans" cxnId="{11F0B237-7EA3-45EA-96AD-18F8B2178313}">
      <dgm:prSet/>
      <dgm:spPr/>
      <dgm:t>
        <a:bodyPr/>
        <a:lstStyle/>
        <a:p>
          <a:endParaRPr lang="en-US"/>
        </a:p>
      </dgm:t>
    </dgm:pt>
    <dgm:pt modelId="{6B3E1C32-C511-4E49-9FED-DCDB5B0A1DCC}" type="sibTrans" cxnId="{11F0B237-7EA3-45EA-96AD-18F8B2178313}">
      <dgm:prSet/>
      <dgm:spPr/>
      <dgm:t>
        <a:bodyPr/>
        <a:lstStyle/>
        <a:p>
          <a:endParaRPr lang="en-US"/>
        </a:p>
      </dgm:t>
    </dgm:pt>
    <dgm:pt modelId="{EA2BA087-E070-4022-AD8D-C49797711595}">
      <dgm:prSet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47D94EE6-A7CD-4014-9C85-E9D862162B64}" type="parTrans" cxnId="{67C5CA6F-982F-4255-8C17-4805C710F882}">
      <dgm:prSet/>
      <dgm:spPr/>
      <dgm:t>
        <a:bodyPr/>
        <a:lstStyle/>
        <a:p>
          <a:endParaRPr lang="en-US"/>
        </a:p>
      </dgm:t>
    </dgm:pt>
    <dgm:pt modelId="{D02BD9AB-E228-4818-970B-95CDC023C1C8}" type="sibTrans" cxnId="{67C5CA6F-982F-4255-8C17-4805C710F882}">
      <dgm:prSet/>
      <dgm:spPr/>
      <dgm:t>
        <a:bodyPr/>
        <a:lstStyle/>
        <a:p>
          <a:endParaRPr lang="en-US"/>
        </a:p>
      </dgm:t>
    </dgm:pt>
    <dgm:pt modelId="{35236990-F1BF-4B29-B39F-4CA8D3D54F6B}">
      <dgm:prSet/>
      <dgm:spPr/>
      <dgm:t>
        <a:bodyPr/>
        <a:lstStyle/>
        <a:p>
          <a:r>
            <a:rPr lang="en-US"/>
            <a:t>Data Mining</a:t>
          </a:r>
        </a:p>
      </dgm:t>
    </dgm:pt>
    <dgm:pt modelId="{49450D8D-D87F-473B-BCF3-5C365C221099}" type="parTrans" cxnId="{586A42CA-F0C2-4EDD-8BCF-C224D61F13F3}">
      <dgm:prSet/>
      <dgm:spPr/>
      <dgm:t>
        <a:bodyPr/>
        <a:lstStyle/>
        <a:p>
          <a:endParaRPr lang="en-US"/>
        </a:p>
      </dgm:t>
    </dgm:pt>
    <dgm:pt modelId="{F7417A6D-0D5D-4998-B9D2-C16A14F660A4}" type="sibTrans" cxnId="{586A42CA-F0C2-4EDD-8BCF-C224D61F13F3}">
      <dgm:prSet/>
      <dgm:spPr/>
      <dgm:t>
        <a:bodyPr/>
        <a:lstStyle/>
        <a:p>
          <a:endParaRPr lang="en-US"/>
        </a:p>
      </dgm:t>
    </dgm:pt>
    <dgm:pt modelId="{91379C76-A34B-4A74-A2E7-81B74EBAA7B3}">
      <dgm:prSet/>
      <dgm:spPr/>
      <dgm:t>
        <a:bodyPr/>
        <a:lstStyle/>
        <a:p>
          <a:r>
            <a:rPr lang="en-US" dirty="0"/>
            <a:t>Financial prediction</a:t>
          </a:r>
        </a:p>
      </dgm:t>
    </dgm:pt>
    <dgm:pt modelId="{CE0943B0-6B35-4EA7-BEE6-94AF7B5018C1}" type="parTrans" cxnId="{47BEB617-98D1-4B26-B761-A903C88BCE25}">
      <dgm:prSet/>
      <dgm:spPr/>
      <dgm:t>
        <a:bodyPr/>
        <a:lstStyle/>
        <a:p>
          <a:endParaRPr lang="en-US"/>
        </a:p>
      </dgm:t>
    </dgm:pt>
    <dgm:pt modelId="{2EA68F9A-90A4-4778-A7DC-6C98B84FE336}" type="sibTrans" cxnId="{47BEB617-98D1-4B26-B761-A903C88BCE25}">
      <dgm:prSet/>
      <dgm:spPr/>
      <dgm:t>
        <a:bodyPr/>
        <a:lstStyle/>
        <a:p>
          <a:endParaRPr lang="en-US"/>
        </a:p>
      </dgm:t>
    </dgm:pt>
    <dgm:pt modelId="{9451747F-5963-46DE-8F38-FA0C5FE4F863}">
      <dgm:prSet/>
      <dgm:spPr/>
      <dgm:t>
        <a:bodyPr/>
        <a:lstStyle/>
        <a:p>
          <a:r>
            <a:rPr lang="en-US"/>
            <a:t>Function optimization</a:t>
          </a:r>
        </a:p>
      </dgm:t>
    </dgm:pt>
    <dgm:pt modelId="{2A9C29E5-CEFD-4D61-812D-0464923D574E}" type="parTrans" cxnId="{3BFD437D-5C9C-470C-ADA1-87BCBB550E2B}">
      <dgm:prSet/>
      <dgm:spPr/>
      <dgm:t>
        <a:bodyPr/>
        <a:lstStyle/>
        <a:p>
          <a:endParaRPr lang="en-US"/>
        </a:p>
      </dgm:t>
    </dgm:pt>
    <dgm:pt modelId="{8032CBB3-9873-4579-B539-C770456BE998}" type="sibTrans" cxnId="{3BFD437D-5C9C-470C-ADA1-87BCBB550E2B}">
      <dgm:prSet/>
      <dgm:spPr/>
      <dgm:t>
        <a:bodyPr/>
        <a:lstStyle/>
        <a:p>
          <a:endParaRPr lang="en-US"/>
        </a:p>
      </dgm:t>
    </dgm:pt>
    <dgm:pt modelId="{33F9D9DB-C29F-4154-B5C2-7BE8FAF43439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F2812E94-FABD-4595-A4BB-24AC31471B65}" type="parTrans" cxnId="{FD03CD67-B5F3-46C3-B267-0A40F979F492}">
      <dgm:prSet/>
      <dgm:spPr/>
      <dgm:t>
        <a:bodyPr/>
        <a:lstStyle/>
        <a:p>
          <a:endParaRPr lang="en-US"/>
        </a:p>
      </dgm:t>
    </dgm:pt>
    <dgm:pt modelId="{80A7F2B2-C226-4D17-8125-9D782D344824}" type="sibTrans" cxnId="{FD03CD67-B5F3-46C3-B267-0A40F979F492}">
      <dgm:prSet/>
      <dgm:spPr/>
      <dgm:t>
        <a:bodyPr/>
        <a:lstStyle/>
        <a:p>
          <a:endParaRPr lang="en-US"/>
        </a:p>
      </dgm:t>
    </dgm:pt>
    <dgm:pt modelId="{84AAC37D-C92A-4DF7-8B53-D7EE872613EF}">
      <dgm:prSet/>
      <dgm:spPr/>
      <dgm:t>
        <a:bodyPr/>
        <a:lstStyle/>
        <a:p>
          <a:r>
            <a:rPr lang="en-US"/>
            <a:t>Electronic circuit design</a:t>
          </a:r>
        </a:p>
      </dgm:t>
    </dgm:pt>
    <dgm:pt modelId="{3B2B4730-EAFB-4D67-BFF7-74D69E07157B}" type="parTrans" cxnId="{8B770350-DB9C-4881-83FD-0C24EE544CD1}">
      <dgm:prSet/>
      <dgm:spPr/>
      <dgm:t>
        <a:bodyPr/>
        <a:lstStyle/>
        <a:p>
          <a:endParaRPr lang="en-US"/>
        </a:p>
      </dgm:t>
    </dgm:pt>
    <dgm:pt modelId="{27849B60-3B04-4D7F-ABE0-A1D203D77E2F}" type="sibTrans" cxnId="{8B770350-DB9C-4881-83FD-0C24EE544CD1}">
      <dgm:prSet/>
      <dgm:spPr/>
      <dgm:t>
        <a:bodyPr/>
        <a:lstStyle/>
        <a:p>
          <a:endParaRPr lang="en-US"/>
        </a:p>
      </dgm:t>
    </dgm:pt>
    <dgm:pt modelId="{077D8903-2395-42C0-AAEB-C9CFB6AA6B63}">
      <dgm:prSet/>
      <dgm:spPr/>
      <dgm:t>
        <a:bodyPr/>
        <a:lstStyle/>
        <a:p>
          <a:r>
            <a:rPr lang="en-US">
              <a:cs typeface="Calibri Light"/>
            </a:rPr>
            <a:t>Medical diagnostics</a:t>
          </a:r>
          <a:endParaRPr lang="en-US"/>
        </a:p>
      </dgm:t>
    </dgm:pt>
    <dgm:pt modelId="{25753943-2E5F-4CC2-A803-B0F0DA2857E0}" type="parTrans" cxnId="{0B09D802-AD1D-4B05-B478-BE208733BFF8}">
      <dgm:prSet/>
      <dgm:spPr/>
      <dgm:t>
        <a:bodyPr/>
        <a:lstStyle/>
        <a:p>
          <a:endParaRPr lang="en-US"/>
        </a:p>
      </dgm:t>
    </dgm:pt>
    <dgm:pt modelId="{B51F29CE-B465-4E39-B6B7-C96A7D389ABD}" type="sibTrans" cxnId="{0B09D802-AD1D-4B05-B478-BE208733BFF8}">
      <dgm:prSet/>
      <dgm:spPr/>
      <dgm:t>
        <a:bodyPr/>
        <a:lstStyle/>
        <a:p>
          <a:endParaRPr lang="en-US"/>
        </a:p>
      </dgm:t>
    </dgm:pt>
    <dgm:pt modelId="{9D73C49C-C9F8-4463-9C0F-7256E1ED133B}">
      <dgm:prSet/>
      <dgm:spPr/>
      <dgm:t>
        <a:bodyPr/>
        <a:lstStyle/>
        <a:p>
          <a:r>
            <a:rPr lang="en-US">
              <a:cs typeface="Calibri Light"/>
            </a:rPr>
            <a:t>Evolutionary </a:t>
          </a:r>
          <a:r>
            <a:rPr lang="en-US"/>
            <a:t>art and music</a:t>
          </a:r>
        </a:p>
      </dgm:t>
    </dgm:pt>
    <dgm:pt modelId="{BD3B068A-F6A9-4E77-A3DA-92AD24790134}" type="parTrans" cxnId="{D3B1F3A7-9C28-4FFA-BD32-A9804348BF98}">
      <dgm:prSet/>
      <dgm:spPr/>
      <dgm:t>
        <a:bodyPr/>
        <a:lstStyle/>
        <a:p>
          <a:endParaRPr lang="en-US"/>
        </a:p>
      </dgm:t>
    </dgm:pt>
    <dgm:pt modelId="{B482F575-1850-4CE1-8304-07F08C79D768}" type="sibTrans" cxnId="{D3B1F3A7-9C28-4FFA-BD32-A9804348BF98}">
      <dgm:prSet/>
      <dgm:spPr/>
      <dgm:t>
        <a:bodyPr/>
        <a:lstStyle/>
        <a:p>
          <a:endParaRPr lang="en-US"/>
        </a:p>
      </dgm:t>
    </dgm:pt>
    <dgm:pt modelId="{601ECBAB-BECF-4F94-96BF-52890AA255FF}">
      <dgm:prSet/>
      <dgm:spPr/>
      <dgm:t>
        <a:bodyPr/>
        <a:lstStyle/>
        <a:p>
          <a:r>
            <a:rPr lang="en-US"/>
            <a:t>And more!</a:t>
          </a:r>
        </a:p>
      </dgm:t>
    </dgm:pt>
    <dgm:pt modelId="{C10CF22A-AF99-4788-BEF0-1717BC21A391}" type="parTrans" cxnId="{86FBDECF-D950-42EA-9C2F-E565FF2688B1}">
      <dgm:prSet/>
      <dgm:spPr/>
      <dgm:t>
        <a:bodyPr/>
        <a:lstStyle/>
        <a:p>
          <a:endParaRPr lang="en-US"/>
        </a:p>
      </dgm:t>
    </dgm:pt>
    <dgm:pt modelId="{A4BC4F04-5507-4B63-BCB6-2516B30F31CD}" type="sibTrans" cxnId="{86FBDECF-D950-42EA-9C2F-E565FF2688B1}">
      <dgm:prSet/>
      <dgm:spPr/>
      <dgm:t>
        <a:bodyPr/>
        <a:lstStyle/>
        <a:p>
          <a:endParaRPr lang="en-US"/>
        </a:p>
      </dgm:t>
    </dgm:pt>
    <dgm:pt modelId="{1DC9CCA1-1E60-4E33-9021-C0BC5FDBEEAA}" type="pres">
      <dgm:prSet presAssocID="{B4917BF9-9305-4A81-B7F4-45B48AEBF9BF}" presName="diagram" presStyleCnt="0">
        <dgm:presLayoutVars>
          <dgm:dir/>
          <dgm:resizeHandles val="exact"/>
        </dgm:presLayoutVars>
      </dgm:prSet>
      <dgm:spPr/>
    </dgm:pt>
    <dgm:pt modelId="{F671B0B7-3446-4D0D-A65A-50CD44320EAE}" type="pres">
      <dgm:prSet presAssocID="{2B4B7E2E-1081-4E13-B05E-C8E1AF67F0C4}" presName="node" presStyleLbl="node1" presStyleIdx="0" presStyleCnt="11">
        <dgm:presLayoutVars>
          <dgm:bulletEnabled val="1"/>
        </dgm:presLayoutVars>
      </dgm:prSet>
      <dgm:spPr/>
    </dgm:pt>
    <dgm:pt modelId="{D3F5ACCA-91DC-4FE5-A5D8-AA1BA9B49322}" type="pres">
      <dgm:prSet presAssocID="{8FA1DC6F-0C7D-411F-97B2-8BBC0567393C}" presName="sibTrans" presStyleCnt="0"/>
      <dgm:spPr/>
    </dgm:pt>
    <dgm:pt modelId="{520B3E5B-BEB2-4B6B-82AB-5F298D7DF5F2}" type="pres">
      <dgm:prSet presAssocID="{2279640C-3626-48E3-B4BF-48750AF48888}" presName="node" presStyleLbl="node1" presStyleIdx="1" presStyleCnt="11">
        <dgm:presLayoutVars>
          <dgm:bulletEnabled val="1"/>
        </dgm:presLayoutVars>
      </dgm:prSet>
      <dgm:spPr/>
    </dgm:pt>
    <dgm:pt modelId="{C2F40D8A-A8DD-43FC-B309-A87BEE4CBEBE}" type="pres">
      <dgm:prSet presAssocID="{6B3E1C32-C511-4E49-9FED-DCDB5B0A1DCC}" presName="sibTrans" presStyleCnt="0"/>
      <dgm:spPr/>
    </dgm:pt>
    <dgm:pt modelId="{9D9C6B24-F62F-4185-8EB2-9AD71E6FD235}" type="pres">
      <dgm:prSet presAssocID="{EA2BA087-E070-4022-AD8D-C49797711595}" presName="node" presStyleLbl="node1" presStyleIdx="2" presStyleCnt="11">
        <dgm:presLayoutVars>
          <dgm:bulletEnabled val="1"/>
        </dgm:presLayoutVars>
      </dgm:prSet>
      <dgm:spPr/>
    </dgm:pt>
    <dgm:pt modelId="{4694B640-3817-4114-BA5C-BF284426FC46}" type="pres">
      <dgm:prSet presAssocID="{D02BD9AB-E228-4818-970B-95CDC023C1C8}" presName="sibTrans" presStyleCnt="0"/>
      <dgm:spPr/>
    </dgm:pt>
    <dgm:pt modelId="{7FB0EC87-9F06-41E7-8B8F-D475413DE6BD}" type="pres">
      <dgm:prSet presAssocID="{35236990-F1BF-4B29-B39F-4CA8D3D54F6B}" presName="node" presStyleLbl="node1" presStyleIdx="3" presStyleCnt="11">
        <dgm:presLayoutVars>
          <dgm:bulletEnabled val="1"/>
        </dgm:presLayoutVars>
      </dgm:prSet>
      <dgm:spPr/>
    </dgm:pt>
    <dgm:pt modelId="{D884E476-5B4B-4B6F-A9F4-638FFEF17C39}" type="pres">
      <dgm:prSet presAssocID="{F7417A6D-0D5D-4998-B9D2-C16A14F660A4}" presName="sibTrans" presStyleCnt="0"/>
      <dgm:spPr/>
    </dgm:pt>
    <dgm:pt modelId="{87067625-0A6B-4E2A-97F6-223DDAEC326E}" type="pres">
      <dgm:prSet presAssocID="{91379C76-A34B-4A74-A2E7-81B74EBAA7B3}" presName="node" presStyleLbl="node1" presStyleIdx="4" presStyleCnt="11">
        <dgm:presLayoutVars>
          <dgm:bulletEnabled val="1"/>
        </dgm:presLayoutVars>
      </dgm:prSet>
      <dgm:spPr/>
    </dgm:pt>
    <dgm:pt modelId="{77D73BB4-1797-4DEE-8532-955DA940861A}" type="pres">
      <dgm:prSet presAssocID="{2EA68F9A-90A4-4778-A7DC-6C98B84FE336}" presName="sibTrans" presStyleCnt="0"/>
      <dgm:spPr/>
    </dgm:pt>
    <dgm:pt modelId="{2F008C06-319A-45AC-B810-2711263853B0}" type="pres">
      <dgm:prSet presAssocID="{9451747F-5963-46DE-8F38-FA0C5FE4F863}" presName="node" presStyleLbl="node1" presStyleIdx="5" presStyleCnt="11">
        <dgm:presLayoutVars>
          <dgm:bulletEnabled val="1"/>
        </dgm:presLayoutVars>
      </dgm:prSet>
      <dgm:spPr/>
    </dgm:pt>
    <dgm:pt modelId="{8F81D20F-B632-4EA6-BD0F-76CCE8BABB2E}" type="pres">
      <dgm:prSet presAssocID="{8032CBB3-9873-4579-B539-C770456BE998}" presName="sibTrans" presStyleCnt="0"/>
      <dgm:spPr/>
    </dgm:pt>
    <dgm:pt modelId="{E797DAC9-02CF-46EE-9E9F-8CB33724D800}" type="pres">
      <dgm:prSet presAssocID="{33F9D9DB-C29F-4154-B5C2-7BE8FAF43439}" presName="node" presStyleLbl="node1" presStyleIdx="6" presStyleCnt="11">
        <dgm:presLayoutVars>
          <dgm:bulletEnabled val="1"/>
        </dgm:presLayoutVars>
      </dgm:prSet>
      <dgm:spPr/>
    </dgm:pt>
    <dgm:pt modelId="{DE6A9D62-C41A-409A-8769-4D3F44E2161B}" type="pres">
      <dgm:prSet presAssocID="{80A7F2B2-C226-4D17-8125-9D782D344824}" presName="sibTrans" presStyleCnt="0"/>
      <dgm:spPr/>
    </dgm:pt>
    <dgm:pt modelId="{7456492B-57C8-4447-90F4-81C531CEE6DE}" type="pres">
      <dgm:prSet presAssocID="{84AAC37D-C92A-4DF7-8B53-D7EE872613EF}" presName="node" presStyleLbl="node1" presStyleIdx="7" presStyleCnt="11">
        <dgm:presLayoutVars>
          <dgm:bulletEnabled val="1"/>
        </dgm:presLayoutVars>
      </dgm:prSet>
      <dgm:spPr/>
    </dgm:pt>
    <dgm:pt modelId="{A880ADAC-7B75-4602-A9EC-1E50C5D11688}" type="pres">
      <dgm:prSet presAssocID="{27849B60-3B04-4D7F-ABE0-A1D203D77E2F}" presName="sibTrans" presStyleCnt="0"/>
      <dgm:spPr/>
    </dgm:pt>
    <dgm:pt modelId="{74772AFF-B124-4622-B9C7-511824E19949}" type="pres">
      <dgm:prSet presAssocID="{077D8903-2395-42C0-AAEB-C9CFB6AA6B63}" presName="node" presStyleLbl="node1" presStyleIdx="8" presStyleCnt="11">
        <dgm:presLayoutVars>
          <dgm:bulletEnabled val="1"/>
        </dgm:presLayoutVars>
      </dgm:prSet>
      <dgm:spPr/>
    </dgm:pt>
    <dgm:pt modelId="{FECDB06D-FA0E-4502-ADEE-214778DDC15C}" type="pres">
      <dgm:prSet presAssocID="{B51F29CE-B465-4E39-B6B7-C96A7D389ABD}" presName="sibTrans" presStyleCnt="0"/>
      <dgm:spPr/>
    </dgm:pt>
    <dgm:pt modelId="{8CD29156-34E3-4EAA-9BE0-94B9223F55BB}" type="pres">
      <dgm:prSet presAssocID="{9D73C49C-C9F8-4463-9C0F-7256E1ED133B}" presName="node" presStyleLbl="node1" presStyleIdx="9" presStyleCnt="11">
        <dgm:presLayoutVars>
          <dgm:bulletEnabled val="1"/>
        </dgm:presLayoutVars>
      </dgm:prSet>
      <dgm:spPr/>
    </dgm:pt>
    <dgm:pt modelId="{A8A42C1C-76F8-4293-82AB-6151508E2C8D}" type="pres">
      <dgm:prSet presAssocID="{B482F575-1850-4CE1-8304-07F08C79D768}" presName="sibTrans" presStyleCnt="0"/>
      <dgm:spPr/>
    </dgm:pt>
    <dgm:pt modelId="{54D7083A-4E7F-4544-9325-DAC664DB4D64}" type="pres">
      <dgm:prSet presAssocID="{601ECBAB-BECF-4F94-96BF-52890AA255F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B09D802-AD1D-4B05-B478-BE208733BFF8}" srcId="{B4917BF9-9305-4A81-B7F4-45B48AEBF9BF}" destId="{077D8903-2395-42C0-AAEB-C9CFB6AA6B63}" srcOrd="8" destOrd="0" parTransId="{25753943-2E5F-4CC2-A803-B0F0DA2857E0}" sibTransId="{B51F29CE-B465-4E39-B6B7-C96A7D389ABD}"/>
    <dgm:cxn modelId="{7766B815-F7F3-4294-B2CB-2D88DD6ACE60}" type="presOf" srcId="{EA2BA087-E070-4022-AD8D-C49797711595}" destId="{9D9C6B24-F62F-4185-8EB2-9AD71E6FD235}" srcOrd="0" destOrd="0" presId="urn:microsoft.com/office/officeart/2005/8/layout/default"/>
    <dgm:cxn modelId="{47BEB617-98D1-4B26-B761-A903C88BCE25}" srcId="{B4917BF9-9305-4A81-B7F4-45B48AEBF9BF}" destId="{91379C76-A34B-4A74-A2E7-81B74EBAA7B3}" srcOrd="4" destOrd="0" parTransId="{CE0943B0-6B35-4EA7-BEE6-94AF7B5018C1}" sibTransId="{2EA68F9A-90A4-4778-A7DC-6C98B84FE336}"/>
    <dgm:cxn modelId="{11F0B237-7EA3-45EA-96AD-18F8B2178313}" srcId="{B4917BF9-9305-4A81-B7F4-45B48AEBF9BF}" destId="{2279640C-3626-48E3-B4BF-48750AF48888}" srcOrd="1" destOrd="0" parTransId="{2A3BF30D-0071-493B-8BD9-423A11B7AFE4}" sibTransId="{6B3E1C32-C511-4E49-9FED-DCDB5B0A1DCC}"/>
    <dgm:cxn modelId="{43D15A3D-F366-473F-A2C3-91F46FEF66C6}" type="presOf" srcId="{077D8903-2395-42C0-AAEB-C9CFB6AA6B63}" destId="{74772AFF-B124-4622-B9C7-511824E19949}" srcOrd="0" destOrd="0" presId="urn:microsoft.com/office/officeart/2005/8/layout/default"/>
    <dgm:cxn modelId="{FD03CD67-B5F3-46C3-B267-0A40F979F492}" srcId="{B4917BF9-9305-4A81-B7F4-45B48AEBF9BF}" destId="{33F9D9DB-C29F-4154-B5C2-7BE8FAF43439}" srcOrd="6" destOrd="0" parTransId="{F2812E94-FABD-4595-A4BB-24AC31471B65}" sibTransId="{80A7F2B2-C226-4D17-8125-9D782D344824}"/>
    <dgm:cxn modelId="{67C5CA6F-982F-4255-8C17-4805C710F882}" srcId="{B4917BF9-9305-4A81-B7F4-45B48AEBF9BF}" destId="{EA2BA087-E070-4022-AD8D-C49797711595}" srcOrd="2" destOrd="0" parTransId="{47D94EE6-A7CD-4014-9C85-E9D862162B64}" sibTransId="{D02BD9AB-E228-4818-970B-95CDC023C1C8}"/>
    <dgm:cxn modelId="{8B770350-DB9C-4881-83FD-0C24EE544CD1}" srcId="{B4917BF9-9305-4A81-B7F4-45B48AEBF9BF}" destId="{84AAC37D-C92A-4DF7-8B53-D7EE872613EF}" srcOrd="7" destOrd="0" parTransId="{3B2B4730-EAFB-4D67-BFF7-74D69E07157B}" sibTransId="{27849B60-3B04-4D7F-ABE0-A1D203D77E2F}"/>
    <dgm:cxn modelId="{408A2252-0BD5-414E-B5B1-9574196B35C9}" type="presOf" srcId="{35236990-F1BF-4B29-B39F-4CA8D3D54F6B}" destId="{7FB0EC87-9F06-41E7-8B8F-D475413DE6BD}" srcOrd="0" destOrd="0" presId="urn:microsoft.com/office/officeart/2005/8/layout/default"/>
    <dgm:cxn modelId="{3BFD437D-5C9C-470C-ADA1-87BCBB550E2B}" srcId="{B4917BF9-9305-4A81-B7F4-45B48AEBF9BF}" destId="{9451747F-5963-46DE-8F38-FA0C5FE4F863}" srcOrd="5" destOrd="0" parTransId="{2A9C29E5-CEFD-4D61-812D-0464923D574E}" sibTransId="{8032CBB3-9873-4579-B539-C770456BE998}"/>
    <dgm:cxn modelId="{56DAF87F-FE36-42FC-9A74-FD0C0AAB1579}" type="presOf" srcId="{B4917BF9-9305-4A81-B7F4-45B48AEBF9BF}" destId="{1DC9CCA1-1E60-4E33-9021-C0BC5FDBEEAA}" srcOrd="0" destOrd="0" presId="urn:microsoft.com/office/officeart/2005/8/layout/default"/>
    <dgm:cxn modelId="{7A6A6DA0-99C7-4941-9366-B13144528882}" srcId="{B4917BF9-9305-4A81-B7F4-45B48AEBF9BF}" destId="{2B4B7E2E-1081-4E13-B05E-C8E1AF67F0C4}" srcOrd="0" destOrd="0" parTransId="{541C6D85-77C5-4CBC-9BEF-085A967F9963}" sibTransId="{8FA1DC6F-0C7D-411F-97B2-8BBC0567393C}"/>
    <dgm:cxn modelId="{BAF3A2A1-E9D1-4684-8DDF-E364B80A1E3D}" type="presOf" srcId="{84AAC37D-C92A-4DF7-8B53-D7EE872613EF}" destId="{7456492B-57C8-4447-90F4-81C531CEE6DE}" srcOrd="0" destOrd="0" presId="urn:microsoft.com/office/officeart/2005/8/layout/default"/>
    <dgm:cxn modelId="{AF8B59A4-0DDB-4147-A3BC-3F270C0454B2}" type="presOf" srcId="{9D73C49C-C9F8-4463-9C0F-7256E1ED133B}" destId="{8CD29156-34E3-4EAA-9BE0-94B9223F55BB}" srcOrd="0" destOrd="0" presId="urn:microsoft.com/office/officeart/2005/8/layout/default"/>
    <dgm:cxn modelId="{D3B1F3A7-9C28-4FFA-BD32-A9804348BF98}" srcId="{B4917BF9-9305-4A81-B7F4-45B48AEBF9BF}" destId="{9D73C49C-C9F8-4463-9C0F-7256E1ED133B}" srcOrd="9" destOrd="0" parTransId="{BD3B068A-F6A9-4E77-A3DA-92AD24790134}" sibTransId="{B482F575-1850-4CE1-8304-07F08C79D768}"/>
    <dgm:cxn modelId="{68F9FAB2-EBDE-4E7A-A6D4-F4DB0074269A}" type="presOf" srcId="{2279640C-3626-48E3-B4BF-48750AF48888}" destId="{520B3E5B-BEB2-4B6B-82AB-5F298D7DF5F2}" srcOrd="0" destOrd="0" presId="urn:microsoft.com/office/officeart/2005/8/layout/default"/>
    <dgm:cxn modelId="{586A42CA-F0C2-4EDD-8BCF-C224D61F13F3}" srcId="{B4917BF9-9305-4A81-B7F4-45B48AEBF9BF}" destId="{35236990-F1BF-4B29-B39F-4CA8D3D54F6B}" srcOrd="3" destOrd="0" parTransId="{49450D8D-D87F-473B-BCF3-5C365C221099}" sibTransId="{F7417A6D-0D5D-4998-B9D2-C16A14F660A4}"/>
    <dgm:cxn modelId="{86FBDECF-D950-42EA-9C2F-E565FF2688B1}" srcId="{B4917BF9-9305-4A81-B7F4-45B48AEBF9BF}" destId="{601ECBAB-BECF-4F94-96BF-52890AA255FF}" srcOrd="10" destOrd="0" parTransId="{C10CF22A-AF99-4788-BEF0-1717BC21A391}" sibTransId="{A4BC4F04-5507-4B63-BCB6-2516B30F31CD}"/>
    <dgm:cxn modelId="{AD7FDBD9-EE45-45DD-AECC-EF3BF6199453}" type="presOf" srcId="{33F9D9DB-C29F-4154-B5C2-7BE8FAF43439}" destId="{E797DAC9-02CF-46EE-9E9F-8CB33724D800}" srcOrd="0" destOrd="0" presId="urn:microsoft.com/office/officeart/2005/8/layout/default"/>
    <dgm:cxn modelId="{CAFDFDEF-A7CD-47C3-BD5A-4C5F871C2AD5}" type="presOf" srcId="{91379C76-A34B-4A74-A2E7-81B74EBAA7B3}" destId="{87067625-0A6B-4E2A-97F6-223DDAEC326E}" srcOrd="0" destOrd="0" presId="urn:microsoft.com/office/officeart/2005/8/layout/default"/>
    <dgm:cxn modelId="{32C64DF2-B96B-4C03-87AE-846026AFF931}" type="presOf" srcId="{2B4B7E2E-1081-4E13-B05E-C8E1AF67F0C4}" destId="{F671B0B7-3446-4D0D-A65A-50CD44320EAE}" srcOrd="0" destOrd="0" presId="urn:microsoft.com/office/officeart/2005/8/layout/default"/>
    <dgm:cxn modelId="{50A0EAFB-20FE-46F2-B219-10E2A842B87F}" type="presOf" srcId="{601ECBAB-BECF-4F94-96BF-52890AA255FF}" destId="{54D7083A-4E7F-4544-9325-DAC664DB4D64}" srcOrd="0" destOrd="0" presId="urn:microsoft.com/office/officeart/2005/8/layout/default"/>
    <dgm:cxn modelId="{FDCC77FE-BA9C-4FEE-B88C-452E20C46946}" type="presOf" srcId="{9451747F-5963-46DE-8F38-FA0C5FE4F863}" destId="{2F008C06-319A-45AC-B810-2711263853B0}" srcOrd="0" destOrd="0" presId="urn:microsoft.com/office/officeart/2005/8/layout/default"/>
    <dgm:cxn modelId="{7AE1EF37-0F41-4969-8594-7F9D09734948}" type="presParOf" srcId="{1DC9CCA1-1E60-4E33-9021-C0BC5FDBEEAA}" destId="{F671B0B7-3446-4D0D-A65A-50CD44320EAE}" srcOrd="0" destOrd="0" presId="urn:microsoft.com/office/officeart/2005/8/layout/default"/>
    <dgm:cxn modelId="{9433147C-30C1-443D-9DFD-8EA012E06FDF}" type="presParOf" srcId="{1DC9CCA1-1E60-4E33-9021-C0BC5FDBEEAA}" destId="{D3F5ACCA-91DC-4FE5-A5D8-AA1BA9B49322}" srcOrd="1" destOrd="0" presId="urn:microsoft.com/office/officeart/2005/8/layout/default"/>
    <dgm:cxn modelId="{88E1AC08-C6E4-47E4-B9A2-7F595F5FF804}" type="presParOf" srcId="{1DC9CCA1-1E60-4E33-9021-C0BC5FDBEEAA}" destId="{520B3E5B-BEB2-4B6B-82AB-5F298D7DF5F2}" srcOrd="2" destOrd="0" presId="urn:microsoft.com/office/officeart/2005/8/layout/default"/>
    <dgm:cxn modelId="{59A821DF-E2A7-47F3-9840-383E85A94BC7}" type="presParOf" srcId="{1DC9CCA1-1E60-4E33-9021-C0BC5FDBEEAA}" destId="{C2F40D8A-A8DD-43FC-B309-A87BEE4CBEBE}" srcOrd="3" destOrd="0" presId="urn:microsoft.com/office/officeart/2005/8/layout/default"/>
    <dgm:cxn modelId="{F10225EE-2D8D-4CDB-941F-3F5C38AA567C}" type="presParOf" srcId="{1DC9CCA1-1E60-4E33-9021-C0BC5FDBEEAA}" destId="{9D9C6B24-F62F-4185-8EB2-9AD71E6FD235}" srcOrd="4" destOrd="0" presId="urn:microsoft.com/office/officeart/2005/8/layout/default"/>
    <dgm:cxn modelId="{274BB04A-81D9-4E41-A426-61903DE7BE69}" type="presParOf" srcId="{1DC9CCA1-1E60-4E33-9021-C0BC5FDBEEAA}" destId="{4694B640-3817-4114-BA5C-BF284426FC46}" srcOrd="5" destOrd="0" presId="urn:microsoft.com/office/officeart/2005/8/layout/default"/>
    <dgm:cxn modelId="{66E3CD17-D165-402A-AD18-5237D066D641}" type="presParOf" srcId="{1DC9CCA1-1E60-4E33-9021-C0BC5FDBEEAA}" destId="{7FB0EC87-9F06-41E7-8B8F-D475413DE6BD}" srcOrd="6" destOrd="0" presId="urn:microsoft.com/office/officeart/2005/8/layout/default"/>
    <dgm:cxn modelId="{C567C72F-9282-47CB-9CC5-B99686D49D81}" type="presParOf" srcId="{1DC9CCA1-1E60-4E33-9021-C0BC5FDBEEAA}" destId="{D884E476-5B4B-4B6F-A9F4-638FFEF17C39}" srcOrd="7" destOrd="0" presId="urn:microsoft.com/office/officeart/2005/8/layout/default"/>
    <dgm:cxn modelId="{976CA217-C562-438B-A64D-848A6F41F515}" type="presParOf" srcId="{1DC9CCA1-1E60-4E33-9021-C0BC5FDBEEAA}" destId="{87067625-0A6B-4E2A-97F6-223DDAEC326E}" srcOrd="8" destOrd="0" presId="urn:microsoft.com/office/officeart/2005/8/layout/default"/>
    <dgm:cxn modelId="{6A5E0371-151F-4BF1-A6F6-8622ECB7E693}" type="presParOf" srcId="{1DC9CCA1-1E60-4E33-9021-C0BC5FDBEEAA}" destId="{77D73BB4-1797-4DEE-8532-955DA940861A}" srcOrd="9" destOrd="0" presId="urn:microsoft.com/office/officeart/2005/8/layout/default"/>
    <dgm:cxn modelId="{BC92AED6-E012-405A-850F-3595DC3D36DB}" type="presParOf" srcId="{1DC9CCA1-1E60-4E33-9021-C0BC5FDBEEAA}" destId="{2F008C06-319A-45AC-B810-2711263853B0}" srcOrd="10" destOrd="0" presId="urn:microsoft.com/office/officeart/2005/8/layout/default"/>
    <dgm:cxn modelId="{D4CFC964-1A5F-4B4F-A427-7DD35BBDD1E6}" type="presParOf" srcId="{1DC9CCA1-1E60-4E33-9021-C0BC5FDBEEAA}" destId="{8F81D20F-B632-4EA6-BD0F-76CCE8BABB2E}" srcOrd="11" destOrd="0" presId="urn:microsoft.com/office/officeart/2005/8/layout/default"/>
    <dgm:cxn modelId="{E26A8FAC-F6D7-49BC-A1B1-993BEC4DF2A6}" type="presParOf" srcId="{1DC9CCA1-1E60-4E33-9021-C0BC5FDBEEAA}" destId="{E797DAC9-02CF-46EE-9E9F-8CB33724D800}" srcOrd="12" destOrd="0" presId="urn:microsoft.com/office/officeart/2005/8/layout/default"/>
    <dgm:cxn modelId="{43D2463D-575A-411A-A2D1-B5EDB3143E72}" type="presParOf" srcId="{1DC9CCA1-1E60-4E33-9021-C0BC5FDBEEAA}" destId="{DE6A9D62-C41A-409A-8769-4D3F44E2161B}" srcOrd="13" destOrd="0" presId="urn:microsoft.com/office/officeart/2005/8/layout/default"/>
    <dgm:cxn modelId="{4E248225-E934-4B57-A1F8-1EC47654BC38}" type="presParOf" srcId="{1DC9CCA1-1E60-4E33-9021-C0BC5FDBEEAA}" destId="{7456492B-57C8-4447-90F4-81C531CEE6DE}" srcOrd="14" destOrd="0" presId="urn:microsoft.com/office/officeart/2005/8/layout/default"/>
    <dgm:cxn modelId="{F3669F85-0E11-48D7-BD0C-7114662D2D02}" type="presParOf" srcId="{1DC9CCA1-1E60-4E33-9021-C0BC5FDBEEAA}" destId="{A880ADAC-7B75-4602-A9EC-1E50C5D11688}" srcOrd="15" destOrd="0" presId="urn:microsoft.com/office/officeart/2005/8/layout/default"/>
    <dgm:cxn modelId="{884625D7-5BC8-442D-9A2D-91464DEFA4C7}" type="presParOf" srcId="{1DC9CCA1-1E60-4E33-9021-C0BC5FDBEEAA}" destId="{74772AFF-B124-4622-B9C7-511824E19949}" srcOrd="16" destOrd="0" presId="urn:microsoft.com/office/officeart/2005/8/layout/default"/>
    <dgm:cxn modelId="{B87783AA-CBC4-4B71-BB85-451FF15DC3B7}" type="presParOf" srcId="{1DC9CCA1-1E60-4E33-9021-C0BC5FDBEEAA}" destId="{FECDB06D-FA0E-4502-ADEE-214778DDC15C}" srcOrd="17" destOrd="0" presId="urn:microsoft.com/office/officeart/2005/8/layout/default"/>
    <dgm:cxn modelId="{C8507B6A-4D8F-422B-B907-DB754BE5A458}" type="presParOf" srcId="{1DC9CCA1-1E60-4E33-9021-C0BC5FDBEEAA}" destId="{8CD29156-34E3-4EAA-9BE0-94B9223F55BB}" srcOrd="18" destOrd="0" presId="urn:microsoft.com/office/officeart/2005/8/layout/default"/>
    <dgm:cxn modelId="{D72D70DB-F309-4731-858F-548FDDD5433E}" type="presParOf" srcId="{1DC9CCA1-1E60-4E33-9021-C0BC5FDBEEAA}" destId="{A8A42C1C-76F8-4293-82AB-6151508E2C8D}" srcOrd="19" destOrd="0" presId="urn:microsoft.com/office/officeart/2005/8/layout/default"/>
    <dgm:cxn modelId="{6AD5CF46-6527-485D-9807-EFB1C2A707DA}" type="presParOf" srcId="{1DC9CCA1-1E60-4E33-9021-C0BC5FDBEEAA}" destId="{54D7083A-4E7F-4544-9325-DAC664DB4D6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9B4F0-1A1F-4108-88EA-0FB7DB6EEF34}" type="doc">
      <dgm:prSet loTypeId="urn:microsoft.com/office/officeart/2005/8/layout/matrix3" loCatId="matrix" qsTypeId="urn:microsoft.com/office/officeart/2005/8/quickstyle/simple5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68D37A7B-BB29-4E9A-9C0B-D8057D79037A}">
      <dgm:prSet/>
      <dgm:spPr/>
      <dgm:t>
        <a:bodyPr/>
        <a:lstStyle/>
        <a:p>
          <a:r>
            <a:rPr lang="en-US"/>
            <a:t>CGP typically finds good solutions very efficiently in few evaluations.</a:t>
          </a:r>
        </a:p>
      </dgm:t>
    </dgm:pt>
    <dgm:pt modelId="{4D0FEF85-0BD3-45EF-BEBC-D9E5540AEB0B}" type="parTrans" cxnId="{EA6C054C-8C76-4589-B5AE-2CF99BEF7193}">
      <dgm:prSet/>
      <dgm:spPr/>
      <dgm:t>
        <a:bodyPr/>
        <a:lstStyle/>
        <a:p>
          <a:endParaRPr lang="en-US"/>
        </a:p>
      </dgm:t>
    </dgm:pt>
    <dgm:pt modelId="{19AC0CE9-0FFD-40CC-9F7B-8D4B03A1CA7D}" type="sibTrans" cxnId="{EA6C054C-8C76-4589-B5AE-2CF99BEF7193}">
      <dgm:prSet/>
      <dgm:spPr/>
      <dgm:t>
        <a:bodyPr/>
        <a:lstStyle/>
        <a:p>
          <a:endParaRPr lang="en-US"/>
        </a:p>
      </dgm:t>
    </dgm:pt>
    <dgm:pt modelId="{7C11892C-E934-4FA2-8912-50CE32DF5D6F}">
      <dgm:prSet/>
      <dgm:spPr/>
      <dgm:t>
        <a:bodyPr/>
        <a:lstStyle/>
        <a:p>
          <a:r>
            <a:rPr lang="en-US"/>
            <a:t>In all comparisons CGPs performance has been shown to be highly competitive with other GP methods. </a:t>
          </a:r>
        </a:p>
      </dgm:t>
    </dgm:pt>
    <dgm:pt modelId="{C4692199-434E-492E-A172-F9CFFAE3DC58}" type="parTrans" cxnId="{6234FAC9-6AA4-4266-9175-ED5B96D96AF9}">
      <dgm:prSet/>
      <dgm:spPr/>
      <dgm:t>
        <a:bodyPr/>
        <a:lstStyle/>
        <a:p>
          <a:endParaRPr lang="en-US"/>
        </a:p>
      </dgm:t>
    </dgm:pt>
    <dgm:pt modelId="{054B6025-5E59-4F04-BDB0-04B836FF82FD}" type="sibTrans" cxnId="{6234FAC9-6AA4-4266-9175-ED5B96D96AF9}">
      <dgm:prSet/>
      <dgm:spPr/>
      <dgm:t>
        <a:bodyPr/>
        <a:lstStyle/>
        <a:p>
          <a:endParaRPr lang="en-US"/>
        </a:p>
      </dgm:t>
    </dgm:pt>
    <dgm:pt modelId="{F020A1E8-568B-417B-A2A8-B66512B3983A}">
      <dgm:prSet/>
      <dgm:spPr/>
      <dgm:t>
        <a:bodyPr/>
        <a:lstStyle/>
        <a:p>
          <a:r>
            <a:rPr lang="en-US"/>
            <a:t>CGP is extremely efficient to decode.</a:t>
          </a:r>
        </a:p>
      </dgm:t>
    </dgm:pt>
    <dgm:pt modelId="{CA66C614-E451-43FB-8BEE-657B4CC7E6CD}" type="parTrans" cxnId="{7E4F553E-79E8-4D42-A814-9844E3300F6F}">
      <dgm:prSet/>
      <dgm:spPr/>
      <dgm:t>
        <a:bodyPr/>
        <a:lstStyle/>
        <a:p>
          <a:endParaRPr lang="en-US"/>
        </a:p>
      </dgm:t>
    </dgm:pt>
    <dgm:pt modelId="{72953247-3E6A-4DA8-93A9-355D7A47F915}" type="sibTrans" cxnId="{7E4F553E-79E8-4D42-A814-9844E3300F6F}">
      <dgm:prSet/>
      <dgm:spPr/>
      <dgm:t>
        <a:bodyPr/>
        <a:lstStyle/>
        <a:p>
          <a:endParaRPr lang="en-US"/>
        </a:p>
      </dgm:t>
    </dgm:pt>
    <dgm:pt modelId="{352B349F-D103-465D-AAC3-F62E27151F74}">
      <dgm:prSet/>
      <dgm:spPr/>
      <dgm:t>
        <a:bodyPr/>
        <a:lstStyle/>
        <a:p>
          <a:r>
            <a:rPr lang="en-US"/>
            <a:t>Easy to trace the flow of data through the network.</a:t>
          </a:r>
        </a:p>
      </dgm:t>
    </dgm:pt>
    <dgm:pt modelId="{0284B84E-D6E5-4B1A-A15A-39F2C4760824}" type="parTrans" cxnId="{A1429645-51CB-4592-B943-587108ADBF02}">
      <dgm:prSet/>
      <dgm:spPr/>
      <dgm:t>
        <a:bodyPr/>
        <a:lstStyle/>
        <a:p>
          <a:endParaRPr lang="en-US"/>
        </a:p>
      </dgm:t>
    </dgm:pt>
    <dgm:pt modelId="{B041365B-3043-4AB0-AF31-7D50251584A7}" type="sibTrans" cxnId="{A1429645-51CB-4592-B943-587108ADBF02}">
      <dgm:prSet/>
      <dgm:spPr/>
      <dgm:t>
        <a:bodyPr/>
        <a:lstStyle/>
        <a:p>
          <a:endParaRPr lang="en-US"/>
        </a:p>
      </dgm:t>
    </dgm:pt>
    <dgm:pt modelId="{50B4A7AD-A085-4AB1-867F-FAE6E514AF74}">
      <dgm:prSet/>
      <dgm:spPr/>
      <dgm:t>
        <a:bodyPr/>
        <a:lstStyle/>
        <a:p>
          <a:r>
            <a:rPr lang="en-US"/>
            <a:t>Saves resources by identifying active and inactive nodes – ignores inactive nodes. </a:t>
          </a:r>
        </a:p>
      </dgm:t>
    </dgm:pt>
    <dgm:pt modelId="{7B8AC31D-B92A-45A8-A992-5FFAB98A3E28}" type="parTrans" cxnId="{3D7F9FB3-9AB8-40E1-A3C5-AE11A23BB950}">
      <dgm:prSet/>
      <dgm:spPr/>
      <dgm:t>
        <a:bodyPr/>
        <a:lstStyle/>
        <a:p>
          <a:endParaRPr lang="en-US"/>
        </a:p>
      </dgm:t>
    </dgm:pt>
    <dgm:pt modelId="{0C5BDD82-061B-46A7-990B-D00012E2A30F}" type="sibTrans" cxnId="{3D7F9FB3-9AB8-40E1-A3C5-AE11A23BB950}">
      <dgm:prSet/>
      <dgm:spPr/>
      <dgm:t>
        <a:bodyPr/>
        <a:lstStyle/>
        <a:p>
          <a:endParaRPr lang="en-US"/>
        </a:p>
      </dgm:t>
    </dgm:pt>
    <dgm:pt modelId="{3BBF3364-FB71-4BEE-9CA5-E7A0D6F11804}">
      <dgm:prSet/>
      <dgm:spPr/>
      <dgm:t>
        <a:bodyPr/>
        <a:lstStyle/>
        <a:p>
          <a:r>
            <a:rPr lang="en-US"/>
            <a:t>CGP does not bloat like other forms of GP</a:t>
          </a:r>
        </a:p>
      </dgm:t>
    </dgm:pt>
    <dgm:pt modelId="{1D99C26A-30A7-4131-8C07-9B95F640A22B}" type="parTrans" cxnId="{EDFBB0DF-8814-4618-8B66-9D86422E2E87}">
      <dgm:prSet/>
      <dgm:spPr/>
      <dgm:t>
        <a:bodyPr/>
        <a:lstStyle/>
        <a:p>
          <a:endParaRPr lang="en-US"/>
        </a:p>
      </dgm:t>
    </dgm:pt>
    <dgm:pt modelId="{BE8E4CF5-D860-4C40-83C6-6A5403EFF942}" type="sibTrans" cxnId="{EDFBB0DF-8814-4618-8B66-9D86422E2E87}">
      <dgm:prSet/>
      <dgm:spPr/>
      <dgm:t>
        <a:bodyPr/>
        <a:lstStyle/>
        <a:p>
          <a:endParaRPr lang="en-US"/>
        </a:p>
      </dgm:t>
    </dgm:pt>
    <dgm:pt modelId="{FBDD87F8-31E1-4D2D-A0E7-DEFECE57CBAC}" type="pres">
      <dgm:prSet presAssocID="{8509B4F0-1A1F-4108-88EA-0FB7DB6EEF34}" presName="matrix" presStyleCnt="0">
        <dgm:presLayoutVars>
          <dgm:chMax val="1"/>
          <dgm:dir/>
          <dgm:resizeHandles val="exact"/>
        </dgm:presLayoutVars>
      </dgm:prSet>
      <dgm:spPr/>
    </dgm:pt>
    <dgm:pt modelId="{E2C776DE-926A-4E2E-A837-5AB6FEAE83BA}" type="pres">
      <dgm:prSet presAssocID="{8509B4F0-1A1F-4108-88EA-0FB7DB6EEF34}" presName="diamond" presStyleLbl="bgShp" presStyleIdx="0" presStyleCnt="1"/>
      <dgm:spPr/>
    </dgm:pt>
    <dgm:pt modelId="{564634FD-721C-4EC9-8EAB-EF0EE5DE9455}" type="pres">
      <dgm:prSet presAssocID="{8509B4F0-1A1F-4108-88EA-0FB7DB6EEF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D681D68-F21A-4CF8-8E37-C68ADF80BD85}" type="pres">
      <dgm:prSet presAssocID="{8509B4F0-1A1F-4108-88EA-0FB7DB6EEF3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3C7B98-7E62-48E8-ADD4-F3F57405ACBB}" type="pres">
      <dgm:prSet presAssocID="{8509B4F0-1A1F-4108-88EA-0FB7DB6EEF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C3C0F-F2EB-46E1-B226-0D9FBACFBED5}" type="pres">
      <dgm:prSet presAssocID="{8509B4F0-1A1F-4108-88EA-0FB7DB6EEF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0F7D07-A252-42C5-9D2C-B6CA5199BC2A}" type="presOf" srcId="{352B349F-D103-465D-AAC3-F62E27151F74}" destId="{A13C7B98-7E62-48E8-ADD4-F3F57405ACBB}" srcOrd="0" destOrd="1" presId="urn:microsoft.com/office/officeart/2005/8/layout/matrix3"/>
    <dgm:cxn modelId="{3296C107-F674-4BA6-AE8A-DE0C33F4C205}" type="presOf" srcId="{68D37A7B-BB29-4E9A-9C0B-D8057D79037A}" destId="{564634FD-721C-4EC9-8EAB-EF0EE5DE9455}" srcOrd="0" destOrd="0" presId="urn:microsoft.com/office/officeart/2005/8/layout/matrix3"/>
    <dgm:cxn modelId="{7E4F553E-79E8-4D42-A814-9844E3300F6F}" srcId="{8509B4F0-1A1F-4108-88EA-0FB7DB6EEF34}" destId="{F020A1E8-568B-417B-A2A8-B66512B3983A}" srcOrd="2" destOrd="0" parTransId="{CA66C614-E451-43FB-8BEE-657B4CC7E6CD}" sibTransId="{72953247-3E6A-4DA8-93A9-355D7A47F915}"/>
    <dgm:cxn modelId="{0E2C865B-F868-4198-BED4-CC83472D8916}" type="presOf" srcId="{8509B4F0-1A1F-4108-88EA-0FB7DB6EEF34}" destId="{FBDD87F8-31E1-4D2D-A0E7-DEFECE57CBAC}" srcOrd="0" destOrd="0" presId="urn:microsoft.com/office/officeart/2005/8/layout/matrix3"/>
    <dgm:cxn modelId="{A0CB1141-681A-4DFE-BA47-990038401B09}" type="presOf" srcId="{7C11892C-E934-4FA2-8912-50CE32DF5D6F}" destId="{7D681D68-F21A-4CF8-8E37-C68ADF80BD85}" srcOrd="0" destOrd="0" presId="urn:microsoft.com/office/officeart/2005/8/layout/matrix3"/>
    <dgm:cxn modelId="{A1429645-51CB-4592-B943-587108ADBF02}" srcId="{F020A1E8-568B-417B-A2A8-B66512B3983A}" destId="{352B349F-D103-465D-AAC3-F62E27151F74}" srcOrd="0" destOrd="0" parTransId="{0284B84E-D6E5-4B1A-A15A-39F2C4760824}" sibTransId="{B041365B-3043-4AB0-AF31-7D50251584A7}"/>
    <dgm:cxn modelId="{EA6C054C-8C76-4589-B5AE-2CF99BEF7193}" srcId="{8509B4F0-1A1F-4108-88EA-0FB7DB6EEF34}" destId="{68D37A7B-BB29-4E9A-9C0B-D8057D79037A}" srcOrd="0" destOrd="0" parTransId="{4D0FEF85-0BD3-45EF-BEBC-D9E5540AEB0B}" sibTransId="{19AC0CE9-0FFD-40CC-9F7B-8D4B03A1CA7D}"/>
    <dgm:cxn modelId="{6149707E-F375-42EA-8106-F44BACD207C3}" type="presOf" srcId="{3BBF3364-FB71-4BEE-9CA5-E7A0D6F11804}" destId="{397C3C0F-F2EB-46E1-B226-0D9FBACFBED5}" srcOrd="0" destOrd="0" presId="urn:microsoft.com/office/officeart/2005/8/layout/matrix3"/>
    <dgm:cxn modelId="{8EE46C9F-9D3C-402F-AD91-4181A5D578BC}" type="presOf" srcId="{F020A1E8-568B-417B-A2A8-B66512B3983A}" destId="{A13C7B98-7E62-48E8-ADD4-F3F57405ACBB}" srcOrd="0" destOrd="0" presId="urn:microsoft.com/office/officeart/2005/8/layout/matrix3"/>
    <dgm:cxn modelId="{CA81B8AD-7E0D-4647-9BE8-21A4DC2600C2}" type="presOf" srcId="{50B4A7AD-A085-4AB1-867F-FAE6E514AF74}" destId="{A13C7B98-7E62-48E8-ADD4-F3F57405ACBB}" srcOrd="0" destOrd="2" presId="urn:microsoft.com/office/officeart/2005/8/layout/matrix3"/>
    <dgm:cxn modelId="{3D7F9FB3-9AB8-40E1-A3C5-AE11A23BB950}" srcId="{F020A1E8-568B-417B-A2A8-B66512B3983A}" destId="{50B4A7AD-A085-4AB1-867F-FAE6E514AF74}" srcOrd="1" destOrd="0" parTransId="{7B8AC31D-B92A-45A8-A992-5FFAB98A3E28}" sibTransId="{0C5BDD82-061B-46A7-990B-D00012E2A30F}"/>
    <dgm:cxn modelId="{6234FAC9-6AA4-4266-9175-ED5B96D96AF9}" srcId="{8509B4F0-1A1F-4108-88EA-0FB7DB6EEF34}" destId="{7C11892C-E934-4FA2-8912-50CE32DF5D6F}" srcOrd="1" destOrd="0" parTransId="{C4692199-434E-492E-A172-F9CFFAE3DC58}" sibTransId="{054B6025-5E59-4F04-BDB0-04B836FF82FD}"/>
    <dgm:cxn modelId="{EDFBB0DF-8814-4618-8B66-9D86422E2E87}" srcId="{8509B4F0-1A1F-4108-88EA-0FB7DB6EEF34}" destId="{3BBF3364-FB71-4BEE-9CA5-E7A0D6F11804}" srcOrd="3" destOrd="0" parTransId="{1D99C26A-30A7-4131-8C07-9B95F640A22B}" sibTransId="{BE8E4CF5-D860-4C40-83C6-6A5403EFF942}"/>
    <dgm:cxn modelId="{9FE4C876-F9CB-47B7-8DEA-9D60562A9E74}" type="presParOf" srcId="{FBDD87F8-31E1-4D2D-A0E7-DEFECE57CBAC}" destId="{E2C776DE-926A-4E2E-A837-5AB6FEAE83BA}" srcOrd="0" destOrd="0" presId="urn:microsoft.com/office/officeart/2005/8/layout/matrix3"/>
    <dgm:cxn modelId="{552A725D-696A-4F24-8F7F-CB6CA282041A}" type="presParOf" srcId="{FBDD87F8-31E1-4D2D-A0E7-DEFECE57CBAC}" destId="{564634FD-721C-4EC9-8EAB-EF0EE5DE9455}" srcOrd="1" destOrd="0" presId="urn:microsoft.com/office/officeart/2005/8/layout/matrix3"/>
    <dgm:cxn modelId="{862D260E-D4BF-46EB-852A-A56AB37BDC0B}" type="presParOf" srcId="{FBDD87F8-31E1-4D2D-A0E7-DEFECE57CBAC}" destId="{7D681D68-F21A-4CF8-8E37-C68ADF80BD85}" srcOrd="2" destOrd="0" presId="urn:microsoft.com/office/officeart/2005/8/layout/matrix3"/>
    <dgm:cxn modelId="{EA45AA66-4603-4A73-BB07-F769371801BB}" type="presParOf" srcId="{FBDD87F8-31E1-4D2D-A0E7-DEFECE57CBAC}" destId="{A13C7B98-7E62-48E8-ADD4-F3F57405ACBB}" srcOrd="3" destOrd="0" presId="urn:microsoft.com/office/officeart/2005/8/layout/matrix3"/>
    <dgm:cxn modelId="{A02F509B-0A27-491A-B1F3-22C4C01A39FE}" type="presParOf" srcId="{FBDD87F8-31E1-4D2D-A0E7-DEFECE57CBAC}" destId="{397C3C0F-F2EB-46E1-B226-0D9FBACFBE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C810B2-035E-4CF7-BB5E-DFA2A3BE48F3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A78120C9-8184-4E3B-80BE-3D68BD254007}">
      <dgm:prSet/>
      <dgm:spPr/>
      <dgm:t>
        <a:bodyPr/>
        <a:lstStyle/>
        <a:p>
          <a:r>
            <a:rPr lang="en-US"/>
            <a:t>Collaboration with Deep Learning team.</a:t>
          </a:r>
        </a:p>
      </dgm:t>
    </dgm:pt>
    <dgm:pt modelId="{A6B6B2B1-3557-426D-86D2-83C926EB43E6}" type="parTrans" cxnId="{96229AAD-E317-42F8-89ED-CD71CF9FA1CC}">
      <dgm:prSet/>
      <dgm:spPr/>
      <dgm:t>
        <a:bodyPr/>
        <a:lstStyle/>
        <a:p>
          <a:endParaRPr lang="en-US"/>
        </a:p>
      </dgm:t>
    </dgm:pt>
    <dgm:pt modelId="{C68253DA-AC49-4285-B1E2-F8CCD718974D}" type="sibTrans" cxnId="{96229AAD-E317-42F8-89ED-CD71CF9FA1CC}">
      <dgm:prSet/>
      <dgm:spPr/>
      <dgm:t>
        <a:bodyPr/>
        <a:lstStyle/>
        <a:p>
          <a:endParaRPr lang="en-US"/>
        </a:p>
      </dgm:t>
    </dgm:pt>
    <dgm:pt modelId="{F7FFF356-E26D-4D98-800E-CB56DDE5EE32}">
      <dgm:prSet/>
      <dgm:spPr/>
      <dgm:t>
        <a:bodyPr/>
        <a:lstStyle/>
        <a:p>
          <a:r>
            <a:rPr lang="en-US"/>
            <a:t>Use GCP/AWS cloud compute to run evolution.</a:t>
          </a:r>
        </a:p>
      </dgm:t>
    </dgm:pt>
    <dgm:pt modelId="{A81FC251-F5B2-42C1-B3F1-8D53243FEC20}" type="parTrans" cxnId="{D5E034AB-7914-484F-A8A3-2EA5E127D2E4}">
      <dgm:prSet/>
      <dgm:spPr/>
      <dgm:t>
        <a:bodyPr/>
        <a:lstStyle/>
        <a:p>
          <a:endParaRPr lang="en-US"/>
        </a:p>
      </dgm:t>
    </dgm:pt>
    <dgm:pt modelId="{81E2EB0C-5F1C-406D-8AF6-6E6A05FBCBD7}" type="sibTrans" cxnId="{D5E034AB-7914-484F-A8A3-2EA5E127D2E4}">
      <dgm:prSet/>
      <dgm:spPr/>
      <dgm:t>
        <a:bodyPr/>
        <a:lstStyle/>
        <a:p>
          <a:endParaRPr lang="en-US"/>
        </a:p>
      </dgm:t>
    </dgm:pt>
    <dgm:pt modelId="{C4253BB9-0C30-44FB-AF71-22E6BD9C81DD}">
      <dgm:prSet/>
      <dgm:spPr/>
      <dgm:t>
        <a:bodyPr/>
        <a:lstStyle/>
        <a:p>
          <a:r>
            <a:rPr lang="en-US" dirty="0"/>
            <a:t>Explore seeding with known architectures/weights.</a:t>
          </a:r>
        </a:p>
      </dgm:t>
    </dgm:pt>
    <dgm:pt modelId="{C65562B9-8E3F-4776-9BEF-B1296C5458C2}" type="parTrans" cxnId="{5CD07399-CA20-400C-BD64-4F0EA8FFF2B7}">
      <dgm:prSet/>
      <dgm:spPr/>
      <dgm:t>
        <a:bodyPr/>
        <a:lstStyle/>
        <a:p>
          <a:endParaRPr lang="en-US"/>
        </a:p>
      </dgm:t>
    </dgm:pt>
    <dgm:pt modelId="{9E4BE009-B815-44DC-A906-5695F8A27692}" type="sibTrans" cxnId="{5CD07399-CA20-400C-BD64-4F0EA8FFF2B7}">
      <dgm:prSet/>
      <dgm:spPr/>
      <dgm:t>
        <a:bodyPr/>
        <a:lstStyle/>
        <a:p>
          <a:endParaRPr lang="en-US"/>
        </a:p>
      </dgm:t>
    </dgm:pt>
    <dgm:pt modelId="{EAAAB036-5E8E-46F9-9C0F-D3459F0D1500}">
      <dgm:prSet/>
      <dgm:spPr/>
      <dgm:t>
        <a:bodyPr/>
        <a:lstStyle/>
        <a:p>
          <a:r>
            <a:rPr lang="en-US"/>
            <a:t>Think of ways to use weights of previous evolutionary predecessor.</a:t>
          </a:r>
        </a:p>
      </dgm:t>
    </dgm:pt>
    <dgm:pt modelId="{7CCB59FC-8ABC-4674-AA9C-E4C7E479125F}" type="parTrans" cxnId="{E0615F1C-3C10-4D21-9F2A-0045FFE55310}">
      <dgm:prSet/>
      <dgm:spPr/>
      <dgm:t>
        <a:bodyPr/>
        <a:lstStyle/>
        <a:p>
          <a:endParaRPr lang="en-US"/>
        </a:p>
      </dgm:t>
    </dgm:pt>
    <dgm:pt modelId="{AF45425C-D920-49C9-B1DF-6112500D372F}" type="sibTrans" cxnId="{E0615F1C-3C10-4D21-9F2A-0045FFE55310}">
      <dgm:prSet/>
      <dgm:spPr/>
      <dgm:t>
        <a:bodyPr/>
        <a:lstStyle/>
        <a:p>
          <a:endParaRPr lang="en-US"/>
        </a:p>
      </dgm:t>
    </dgm:pt>
    <dgm:pt modelId="{C4BE14A3-7B4E-4622-AD99-1F9E82E5C025}">
      <dgm:prSet/>
      <dgm:spPr/>
      <dgm:t>
        <a:bodyPr/>
        <a:lstStyle/>
        <a:p>
          <a:r>
            <a:rPr lang="en-US"/>
            <a:t>Translation of dataset sample performance to whole dataset performance.</a:t>
          </a:r>
        </a:p>
      </dgm:t>
    </dgm:pt>
    <dgm:pt modelId="{373A3CB7-DD03-4D62-98BE-8E4621ABDB82}" type="parTrans" cxnId="{A3E45764-DBE7-4950-8CA8-29B22DE683BB}">
      <dgm:prSet/>
      <dgm:spPr/>
      <dgm:t>
        <a:bodyPr/>
        <a:lstStyle/>
        <a:p>
          <a:endParaRPr lang="en-US"/>
        </a:p>
      </dgm:t>
    </dgm:pt>
    <dgm:pt modelId="{04A68157-6CDB-4402-BE4B-E7145553EDFC}" type="sibTrans" cxnId="{A3E45764-DBE7-4950-8CA8-29B22DE683BB}">
      <dgm:prSet/>
      <dgm:spPr/>
      <dgm:t>
        <a:bodyPr/>
        <a:lstStyle/>
        <a:p>
          <a:endParaRPr lang="en-US"/>
        </a:p>
      </dgm:t>
    </dgm:pt>
    <dgm:pt modelId="{BD378543-D153-4DD8-8665-CE87D29C1D4F}" type="pres">
      <dgm:prSet presAssocID="{2DC810B2-035E-4CF7-BB5E-DFA2A3BE48F3}" presName="root" presStyleCnt="0">
        <dgm:presLayoutVars>
          <dgm:dir/>
          <dgm:resizeHandles val="exact"/>
        </dgm:presLayoutVars>
      </dgm:prSet>
      <dgm:spPr/>
    </dgm:pt>
    <dgm:pt modelId="{D17A627E-B163-4CD1-A0AD-322FDFE99A99}" type="pres">
      <dgm:prSet presAssocID="{2DC810B2-035E-4CF7-BB5E-DFA2A3BE48F3}" presName="container" presStyleCnt="0">
        <dgm:presLayoutVars>
          <dgm:dir/>
          <dgm:resizeHandles val="exact"/>
        </dgm:presLayoutVars>
      </dgm:prSet>
      <dgm:spPr/>
    </dgm:pt>
    <dgm:pt modelId="{79C46F7F-19BA-4238-A7BC-EF7FF113ADC7}" type="pres">
      <dgm:prSet presAssocID="{A78120C9-8184-4E3B-80BE-3D68BD254007}" presName="compNode" presStyleCnt="0"/>
      <dgm:spPr/>
    </dgm:pt>
    <dgm:pt modelId="{7474FC27-7FEF-4FF1-85C5-19990370696B}" type="pres">
      <dgm:prSet presAssocID="{A78120C9-8184-4E3B-80BE-3D68BD254007}" presName="iconBgRect" presStyleLbl="bgShp" presStyleIdx="0" presStyleCnt="5"/>
      <dgm:spPr/>
    </dgm:pt>
    <dgm:pt modelId="{5B9DC7E0-4BE6-42C0-9F8A-8B3A2EA577D7}" type="pres">
      <dgm:prSet presAssocID="{A78120C9-8184-4E3B-80BE-3D68BD2540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C0617BF-D312-4FB5-BD21-7834C912C44B}" type="pres">
      <dgm:prSet presAssocID="{A78120C9-8184-4E3B-80BE-3D68BD254007}" presName="spaceRect" presStyleCnt="0"/>
      <dgm:spPr/>
    </dgm:pt>
    <dgm:pt modelId="{4FD652E1-A3F4-4631-8D3E-F521A283A0A2}" type="pres">
      <dgm:prSet presAssocID="{A78120C9-8184-4E3B-80BE-3D68BD254007}" presName="textRect" presStyleLbl="revTx" presStyleIdx="0" presStyleCnt="5">
        <dgm:presLayoutVars>
          <dgm:chMax val="1"/>
          <dgm:chPref val="1"/>
        </dgm:presLayoutVars>
      </dgm:prSet>
      <dgm:spPr/>
    </dgm:pt>
    <dgm:pt modelId="{F7BCA676-CFC1-4146-A35B-1E1813DDA2A9}" type="pres">
      <dgm:prSet presAssocID="{C68253DA-AC49-4285-B1E2-F8CCD718974D}" presName="sibTrans" presStyleLbl="sibTrans2D1" presStyleIdx="0" presStyleCnt="0"/>
      <dgm:spPr/>
    </dgm:pt>
    <dgm:pt modelId="{17E7547D-0822-4E70-B05F-57D18F573726}" type="pres">
      <dgm:prSet presAssocID="{F7FFF356-E26D-4D98-800E-CB56DDE5EE32}" presName="compNode" presStyleCnt="0"/>
      <dgm:spPr/>
    </dgm:pt>
    <dgm:pt modelId="{005B7BF1-EC58-40E1-BEBE-89E54CF4D0D5}" type="pres">
      <dgm:prSet presAssocID="{F7FFF356-E26D-4D98-800E-CB56DDE5EE32}" presName="iconBgRect" presStyleLbl="bgShp" presStyleIdx="1" presStyleCnt="5"/>
      <dgm:spPr/>
    </dgm:pt>
    <dgm:pt modelId="{3927E5C7-D4C4-4FCD-96E7-6D64045FE0A1}" type="pres">
      <dgm:prSet presAssocID="{F7FFF356-E26D-4D98-800E-CB56DDE5EE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F75C28-CFF9-43E1-9E76-DE4D7EFEA10D}" type="pres">
      <dgm:prSet presAssocID="{F7FFF356-E26D-4D98-800E-CB56DDE5EE32}" presName="spaceRect" presStyleCnt="0"/>
      <dgm:spPr/>
    </dgm:pt>
    <dgm:pt modelId="{A7FF402D-78ED-454B-8F5C-A9BE454C2881}" type="pres">
      <dgm:prSet presAssocID="{F7FFF356-E26D-4D98-800E-CB56DDE5EE32}" presName="textRect" presStyleLbl="revTx" presStyleIdx="1" presStyleCnt="5">
        <dgm:presLayoutVars>
          <dgm:chMax val="1"/>
          <dgm:chPref val="1"/>
        </dgm:presLayoutVars>
      </dgm:prSet>
      <dgm:spPr/>
    </dgm:pt>
    <dgm:pt modelId="{161D3324-FDF1-4551-97FD-C26021D2B6C9}" type="pres">
      <dgm:prSet presAssocID="{81E2EB0C-5F1C-406D-8AF6-6E6A05FBCBD7}" presName="sibTrans" presStyleLbl="sibTrans2D1" presStyleIdx="0" presStyleCnt="0"/>
      <dgm:spPr/>
    </dgm:pt>
    <dgm:pt modelId="{96E351B6-5C88-4420-912C-791E92FFDAD6}" type="pres">
      <dgm:prSet presAssocID="{C4253BB9-0C30-44FB-AF71-22E6BD9C81DD}" presName="compNode" presStyleCnt="0"/>
      <dgm:spPr/>
    </dgm:pt>
    <dgm:pt modelId="{08CB94C4-26FC-431B-B6D6-FDEBDA0C5613}" type="pres">
      <dgm:prSet presAssocID="{C4253BB9-0C30-44FB-AF71-22E6BD9C81DD}" presName="iconBgRect" presStyleLbl="bgShp" presStyleIdx="2" presStyleCnt="5"/>
      <dgm:spPr/>
    </dgm:pt>
    <dgm:pt modelId="{C4357D33-BD40-49F8-ACCF-84D0EA9141BB}" type="pres">
      <dgm:prSet presAssocID="{C4253BB9-0C30-44FB-AF71-22E6BD9C81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107FFFE-B699-485B-9156-C033370E27CE}" type="pres">
      <dgm:prSet presAssocID="{C4253BB9-0C30-44FB-AF71-22E6BD9C81DD}" presName="spaceRect" presStyleCnt="0"/>
      <dgm:spPr/>
    </dgm:pt>
    <dgm:pt modelId="{910C7D49-EECB-4D66-AA74-DDBAC24CFEAD}" type="pres">
      <dgm:prSet presAssocID="{C4253BB9-0C30-44FB-AF71-22E6BD9C81DD}" presName="textRect" presStyleLbl="revTx" presStyleIdx="2" presStyleCnt="5">
        <dgm:presLayoutVars>
          <dgm:chMax val="1"/>
          <dgm:chPref val="1"/>
        </dgm:presLayoutVars>
      </dgm:prSet>
      <dgm:spPr/>
    </dgm:pt>
    <dgm:pt modelId="{90DA43A4-C39D-41E5-A1B4-8010B7321A66}" type="pres">
      <dgm:prSet presAssocID="{9E4BE009-B815-44DC-A906-5695F8A27692}" presName="sibTrans" presStyleLbl="sibTrans2D1" presStyleIdx="0" presStyleCnt="0"/>
      <dgm:spPr/>
    </dgm:pt>
    <dgm:pt modelId="{9C4C899A-7AD5-4BA0-924F-4132979565BB}" type="pres">
      <dgm:prSet presAssocID="{EAAAB036-5E8E-46F9-9C0F-D3459F0D1500}" presName="compNode" presStyleCnt="0"/>
      <dgm:spPr/>
    </dgm:pt>
    <dgm:pt modelId="{91E15AD6-822A-4C3C-B5D1-B3244DEDBFAF}" type="pres">
      <dgm:prSet presAssocID="{EAAAB036-5E8E-46F9-9C0F-D3459F0D1500}" presName="iconBgRect" presStyleLbl="bgShp" presStyleIdx="3" presStyleCnt="5"/>
      <dgm:spPr/>
    </dgm:pt>
    <dgm:pt modelId="{D8E9C827-E937-49E2-B90C-7F3272CCED12}" type="pres">
      <dgm:prSet presAssocID="{EAAAB036-5E8E-46F9-9C0F-D3459F0D15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B51ECC-D660-4128-B8BF-56D28E135AFD}" type="pres">
      <dgm:prSet presAssocID="{EAAAB036-5E8E-46F9-9C0F-D3459F0D1500}" presName="spaceRect" presStyleCnt="0"/>
      <dgm:spPr/>
    </dgm:pt>
    <dgm:pt modelId="{1E2D0213-2CA5-4657-B129-E8E213F0FD73}" type="pres">
      <dgm:prSet presAssocID="{EAAAB036-5E8E-46F9-9C0F-D3459F0D1500}" presName="textRect" presStyleLbl="revTx" presStyleIdx="3" presStyleCnt="5">
        <dgm:presLayoutVars>
          <dgm:chMax val="1"/>
          <dgm:chPref val="1"/>
        </dgm:presLayoutVars>
      </dgm:prSet>
      <dgm:spPr/>
    </dgm:pt>
    <dgm:pt modelId="{E17D64E0-2D08-4B74-B868-BD3D7B71F97D}" type="pres">
      <dgm:prSet presAssocID="{AF45425C-D920-49C9-B1DF-6112500D372F}" presName="sibTrans" presStyleLbl="sibTrans2D1" presStyleIdx="0" presStyleCnt="0"/>
      <dgm:spPr/>
    </dgm:pt>
    <dgm:pt modelId="{D18C3151-1256-4BB0-95E3-DB5400D64292}" type="pres">
      <dgm:prSet presAssocID="{C4BE14A3-7B4E-4622-AD99-1F9E82E5C025}" presName="compNode" presStyleCnt="0"/>
      <dgm:spPr/>
    </dgm:pt>
    <dgm:pt modelId="{5AA032D3-19C6-4001-9C69-61092A4CBC4D}" type="pres">
      <dgm:prSet presAssocID="{C4BE14A3-7B4E-4622-AD99-1F9E82E5C025}" presName="iconBgRect" presStyleLbl="bgShp" presStyleIdx="4" presStyleCnt="5"/>
      <dgm:spPr/>
    </dgm:pt>
    <dgm:pt modelId="{E2D8DBCF-9825-4C31-A966-994AA3864050}" type="pres">
      <dgm:prSet presAssocID="{C4BE14A3-7B4E-4622-AD99-1F9E82E5C0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93D9B3A-5C41-4858-B148-A5D6DC8BB289}" type="pres">
      <dgm:prSet presAssocID="{C4BE14A3-7B4E-4622-AD99-1F9E82E5C025}" presName="spaceRect" presStyleCnt="0"/>
      <dgm:spPr/>
    </dgm:pt>
    <dgm:pt modelId="{EEBD6335-9B44-4107-A1EB-23B399E64A28}" type="pres">
      <dgm:prSet presAssocID="{C4BE14A3-7B4E-4622-AD99-1F9E82E5C02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5FE1F1C-B5BD-4B9B-A8DC-1D7A66C1146F}" type="presOf" srcId="{81E2EB0C-5F1C-406D-8AF6-6E6A05FBCBD7}" destId="{161D3324-FDF1-4551-97FD-C26021D2B6C9}" srcOrd="0" destOrd="0" presId="urn:microsoft.com/office/officeart/2018/2/layout/IconCircleList"/>
    <dgm:cxn modelId="{E0615F1C-3C10-4D21-9F2A-0045FFE55310}" srcId="{2DC810B2-035E-4CF7-BB5E-DFA2A3BE48F3}" destId="{EAAAB036-5E8E-46F9-9C0F-D3459F0D1500}" srcOrd="3" destOrd="0" parTransId="{7CCB59FC-8ABC-4674-AA9C-E4C7E479125F}" sibTransId="{AF45425C-D920-49C9-B1DF-6112500D372F}"/>
    <dgm:cxn modelId="{96EA862B-92EC-41CD-8F95-F438F1062A40}" type="presOf" srcId="{A78120C9-8184-4E3B-80BE-3D68BD254007}" destId="{4FD652E1-A3F4-4631-8D3E-F521A283A0A2}" srcOrd="0" destOrd="0" presId="urn:microsoft.com/office/officeart/2018/2/layout/IconCircleList"/>
    <dgm:cxn modelId="{F5EBBF37-C6C5-4202-B792-69B6CC6FF073}" type="presOf" srcId="{AF45425C-D920-49C9-B1DF-6112500D372F}" destId="{E17D64E0-2D08-4B74-B868-BD3D7B71F97D}" srcOrd="0" destOrd="0" presId="urn:microsoft.com/office/officeart/2018/2/layout/IconCircleList"/>
    <dgm:cxn modelId="{A3E45764-DBE7-4950-8CA8-29B22DE683BB}" srcId="{2DC810B2-035E-4CF7-BB5E-DFA2A3BE48F3}" destId="{C4BE14A3-7B4E-4622-AD99-1F9E82E5C025}" srcOrd="4" destOrd="0" parTransId="{373A3CB7-DD03-4D62-98BE-8E4621ABDB82}" sibTransId="{04A68157-6CDB-4402-BE4B-E7145553EDFC}"/>
    <dgm:cxn modelId="{861FA378-0824-4D20-9151-5DB4EA8A12AB}" type="presOf" srcId="{F7FFF356-E26D-4D98-800E-CB56DDE5EE32}" destId="{A7FF402D-78ED-454B-8F5C-A9BE454C2881}" srcOrd="0" destOrd="0" presId="urn:microsoft.com/office/officeart/2018/2/layout/IconCircleList"/>
    <dgm:cxn modelId="{8EC8527D-8115-445C-ADE0-D13F167AF0D6}" type="presOf" srcId="{C4BE14A3-7B4E-4622-AD99-1F9E82E5C025}" destId="{EEBD6335-9B44-4107-A1EB-23B399E64A28}" srcOrd="0" destOrd="0" presId="urn:microsoft.com/office/officeart/2018/2/layout/IconCircleList"/>
    <dgm:cxn modelId="{A9BA2B94-DB90-471F-8312-72D6FDB774D1}" type="presOf" srcId="{C68253DA-AC49-4285-B1E2-F8CCD718974D}" destId="{F7BCA676-CFC1-4146-A35B-1E1813DDA2A9}" srcOrd="0" destOrd="0" presId="urn:microsoft.com/office/officeart/2018/2/layout/IconCircleList"/>
    <dgm:cxn modelId="{5CD07399-CA20-400C-BD64-4F0EA8FFF2B7}" srcId="{2DC810B2-035E-4CF7-BB5E-DFA2A3BE48F3}" destId="{C4253BB9-0C30-44FB-AF71-22E6BD9C81DD}" srcOrd="2" destOrd="0" parTransId="{C65562B9-8E3F-4776-9BEF-B1296C5458C2}" sibTransId="{9E4BE009-B815-44DC-A906-5695F8A27692}"/>
    <dgm:cxn modelId="{D5E034AB-7914-484F-A8A3-2EA5E127D2E4}" srcId="{2DC810B2-035E-4CF7-BB5E-DFA2A3BE48F3}" destId="{F7FFF356-E26D-4D98-800E-CB56DDE5EE32}" srcOrd="1" destOrd="0" parTransId="{A81FC251-F5B2-42C1-B3F1-8D53243FEC20}" sibTransId="{81E2EB0C-5F1C-406D-8AF6-6E6A05FBCBD7}"/>
    <dgm:cxn modelId="{193428AC-9620-4059-B38C-8D1A1D29E9D5}" type="presOf" srcId="{EAAAB036-5E8E-46F9-9C0F-D3459F0D1500}" destId="{1E2D0213-2CA5-4657-B129-E8E213F0FD73}" srcOrd="0" destOrd="0" presId="urn:microsoft.com/office/officeart/2018/2/layout/IconCircleList"/>
    <dgm:cxn modelId="{96229AAD-E317-42F8-89ED-CD71CF9FA1CC}" srcId="{2DC810B2-035E-4CF7-BB5E-DFA2A3BE48F3}" destId="{A78120C9-8184-4E3B-80BE-3D68BD254007}" srcOrd="0" destOrd="0" parTransId="{A6B6B2B1-3557-426D-86D2-83C926EB43E6}" sibTransId="{C68253DA-AC49-4285-B1E2-F8CCD718974D}"/>
    <dgm:cxn modelId="{EEE44FCF-4480-4B05-B7DB-073A7363FD19}" type="presOf" srcId="{9E4BE009-B815-44DC-A906-5695F8A27692}" destId="{90DA43A4-C39D-41E5-A1B4-8010B7321A66}" srcOrd="0" destOrd="0" presId="urn:microsoft.com/office/officeart/2018/2/layout/IconCircleList"/>
    <dgm:cxn modelId="{81F392D8-5062-440B-BA1C-EB1BF4B5C893}" type="presOf" srcId="{2DC810B2-035E-4CF7-BB5E-DFA2A3BE48F3}" destId="{BD378543-D153-4DD8-8665-CE87D29C1D4F}" srcOrd="0" destOrd="0" presId="urn:microsoft.com/office/officeart/2018/2/layout/IconCircleList"/>
    <dgm:cxn modelId="{99BD52EA-AC9A-4FE4-88EE-FBD2E817956D}" type="presOf" srcId="{C4253BB9-0C30-44FB-AF71-22E6BD9C81DD}" destId="{910C7D49-EECB-4D66-AA74-DDBAC24CFEAD}" srcOrd="0" destOrd="0" presId="urn:microsoft.com/office/officeart/2018/2/layout/IconCircleList"/>
    <dgm:cxn modelId="{E1D99ADC-926E-4825-8B41-A9FAC944AEC5}" type="presParOf" srcId="{BD378543-D153-4DD8-8665-CE87D29C1D4F}" destId="{D17A627E-B163-4CD1-A0AD-322FDFE99A99}" srcOrd="0" destOrd="0" presId="urn:microsoft.com/office/officeart/2018/2/layout/IconCircleList"/>
    <dgm:cxn modelId="{115F269C-CD6B-4022-92FF-03D3C361F0D7}" type="presParOf" srcId="{D17A627E-B163-4CD1-A0AD-322FDFE99A99}" destId="{79C46F7F-19BA-4238-A7BC-EF7FF113ADC7}" srcOrd="0" destOrd="0" presId="urn:microsoft.com/office/officeart/2018/2/layout/IconCircleList"/>
    <dgm:cxn modelId="{88D23AFE-F108-4B02-8BB1-0FFA99006D61}" type="presParOf" srcId="{79C46F7F-19BA-4238-A7BC-EF7FF113ADC7}" destId="{7474FC27-7FEF-4FF1-85C5-19990370696B}" srcOrd="0" destOrd="0" presId="urn:microsoft.com/office/officeart/2018/2/layout/IconCircleList"/>
    <dgm:cxn modelId="{82AD698A-52D9-4AB6-A698-1323A6A91499}" type="presParOf" srcId="{79C46F7F-19BA-4238-A7BC-EF7FF113ADC7}" destId="{5B9DC7E0-4BE6-42C0-9F8A-8B3A2EA577D7}" srcOrd="1" destOrd="0" presId="urn:microsoft.com/office/officeart/2018/2/layout/IconCircleList"/>
    <dgm:cxn modelId="{8095A67D-97EF-4256-9760-FEA708137AC2}" type="presParOf" srcId="{79C46F7F-19BA-4238-A7BC-EF7FF113ADC7}" destId="{4C0617BF-D312-4FB5-BD21-7834C912C44B}" srcOrd="2" destOrd="0" presId="urn:microsoft.com/office/officeart/2018/2/layout/IconCircleList"/>
    <dgm:cxn modelId="{EFF03BF4-CD76-48C8-AD89-C0F36DE24510}" type="presParOf" srcId="{79C46F7F-19BA-4238-A7BC-EF7FF113ADC7}" destId="{4FD652E1-A3F4-4631-8D3E-F521A283A0A2}" srcOrd="3" destOrd="0" presId="urn:microsoft.com/office/officeart/2018/2/layout/IconCircleList"/>
    <dgm:cxn modelId="{C73DAB49-3946-4652-971F-5CB08E6CA05D}" type="presParOf" srcId="{D17A627E-B163-4CD1-A0AD-322FDFE99A99}" destId="{F7BCA676-CFC1-4146-A35B-1E1813DDA2A9}" srcOrd="1" destOrd="0" presId="urn:microsoft.com/office/officeart/2018/2/layout/IconCircleList"/>
    <dgm:cxn modelId="{A2468DD5-3D54-4E7E-ADF0-F9BEDD812FF4}" type="presParOf" srcId="{D17A627E-B163-4CD1-A0AD-322FDFE99A99}" destId="{17E7547D-0822-4E70-B05F-57D18F573726}" srcOrd="2" destOrd="0" presId="urn:microsoft.com/office/officeart/2018/2/layout/IconCircleList"/>
    <dgm:cxn modelId="{F7AF0A87-AE38-4634-82C0-220C18DCF64E}" type="presParOf" srcId="{17E7547D-0822-4E70-B05F-57D18F573726}" destId="{005B7BF1-EC58-40E1-BEBE-89E54CF4D0D5}" srcOrd="0" destOrd="0" presId="urn:microsoft.com/office/officeart/2018/2/layout/IconCircleList"/>
    <dgm:cxn modelId="{EAF11F7C-C68B-46D6-BBB6-6B9A08C1769A}" type="presParOf" srcId="{17E7547D-0822-4E70-B05F-57D18F573726}" destId="{3927E5C7-D4C4-4FCD-96E7-6D64045FE0A1}" srcOrd="1" destOrd="0" presId="urn:microsoft.com/office/officeart/2018/2/layout/IconCircleList"/>
    <dgm:cxn modelId="{92E7B5A8-4ECB-448F-80CE-AD90765D3A32}" type="presParOf" srcId="{17E7547D-0822-4E70-B05F-57D18F573726}" destId="{E0F75C28-CFF9-43E1-9E76-DE4D7EFEA10D}" srcOrd="2" destOrd="0" presId="urn:microsoft.com/office/officeart/2018/2/layout/IconCircleList"/>
    <dgm:cxn modelId="{93498AB4-E3CB-497D-8873-A100C7303F83}" type="presParOf" srcId="{17E7547D-0822-4E70-B05F-57D18F573726}" destId="{A7FF402D-78ED-454B-8F5C-A9BE454C2881}" srcOrd="3" destOrd="0" presId="urn:microsoft.com/office/officeart/2018/2/layout/IconCircleList"/>
    <dgm:cxn modelId="{C37A7DB7-8DE1-47F0-9A96-90D4BD23835C}" type="presParOf" srcId="{D17A627E-B163-4CD1-A0AD-322FDFE99A99}" destId="{161D3324-FDF1-4551-97FD-C26021D2B6C9}" srcOrd="3" destOrd="0" presId="urn:microsoft.com/office/officeart/2018/2/layout/IconCircleList"/>
    <dgm:cxn modelId="{B10C32F2-CC72-4725-BC46-D06F84373544}" type="presParOf" srcId="{D17A627E-B163-4CD1-A0AD-322FDFE99A99}" destId="{96E351B6-5C88-4420-912C-791E92FFDAD6}" srcOrd="4" destOrd="0" presId="urn:microsoft.com/office/officeart/2018/2/layout/IconCircleList"/>
    <dgm:cxn modelId="{5ADF7858-8D6B-47CE-AC1B-4285CE5D0998}" type="presParOf" srcId="{96E351B6-5C88-4420-912C-791E92FFDAD6}" destId="{08CB94C4-26FC-431B-B6D6-FDEBDA0C5613}" srcOrd="0" destOrd="0" presId="urn:microsoft.com/office/officeart/2018/2/layout/IconCircleList"/>
    <dgm:cxn modelId="{74A5F567-EA15-4BC5-9E55-33B6AE5FA10F}" type="presParOf" srcId="{96E351B6-5C88-4420-912C-791E92FFDAD6}" destId="{C4357D33-BD40-49F8-ACCF-84D0EA9141BB}" srcOrd="1" destOrd="0" presId="urn:microsoft.com/office/officeart/2018/2/layout/IconCircleList"/>
    <dgm:cxn modelId="{8C72140F-E63F-4ED0-940D-BA6A9BA10258}" type="presParOf" srcId="{96E351B6-5C88-4420-912C-791E92FFDAD6}" destId="{A107FFFE-B699-485B-9156-C033370E27CE}" srcOrd="2" destOrd="0" presId="urn:microsoft.com/office/officeart/2018/2/layout/IconCircleList"/>
    <dgm:cxn modelId="{4728911E-FB9F-4C7D-9498-CA0FAC53BA50}" type="presParOf" srcId="{96E351B6-5C88-4420-912C-791E92FFDAD6}" destId="{910C7D49-EECB-4D66-AA74-DDBAC24CFEAD}" srcOrd="3" destOrd="0" presId="urn:microsoft.com/office/officeart/2018/2/layout/IconCircleList"/>
    <dgm:cxn modelId="{40773FCD-5795-4D7A-8EFA-6FD1B6B20081}" type="presParOf" srcId="{D17A627E-B163-4CD1-A0AD-322FDFE99A99}" destId="{90DA43A4-C39D-41E5-A1B4-8010B7321A66}" srcOrd="5" destOrd="0" presId="urn:microsoft.com/office/officeart/2018/2/layout/IconCircleList"/>
    <dgm:cxn modelId="{928FD120-2220-4217-81B0-BD8553CE99C9}" type="presParOf" srcId="{D17A627E-B163-4CD1-A0AD-322FDFE99A99}" destId="{9C4C899A-7AD5-4BA0-924F-4132979565BB}" srcOrd="6" destOrd="0" presId="urn:microsoft.com/office/officeart/2018/2/layout/IconCircleList"/>
    <dgm:cxn modelId="{B0D8A124-2C4F-420E-A6B1-569F2F8217EE}" type="presParOf" srcId="{9C4C899A-7AD5-4BA0-924F-4132979565BB}" destId="{91E15AD6-822A-4C3C-B5D1-B3244DEDBFAF}" srcOrd="0" destOrd="0" presId="urn:microsoft.com/office/officeart/2018/2/layout/IconCircleList"/>
    <dgm:cxn modelId="{E9D50DC4-0C77-4ABB-9252-6D35984557E5}" type="presParOf" srcId="{9C4C899A-7AD5-4BA0-924F-4132979565BB}" destId="{D8E9C827-E937-49E2-B90C-7F3272CCED12}" srcOrd="1" destOrd="0" presId="urn:microsoft.com/office/officeart/2018/2/layout/IconCircleList"/>
    <dgm:cxn modelId="{62C60E36-FCA9-4EA7-B2F1-6BD7D9B0E0DA}" type="presParOf" srcId="{9C4C899A-7AD5-4BA0-924F-4132979565BB}" destId="{8CB51ECC-D660-4128-B8BF-56D28E135AFD}" srcOrd="2" destOrd="0" presId="urn:microsoft.com/office/officeart/2018/2/layout/IconCircleList"/>
    <dgm:cxn modelId="{C28E8C1D-0F5F-47B0-AF49-C57B516AC9BB}" type="presParOf" srcId="{9C4C899A-7AD5-4BA0-924F-4132979565BB}" destId="{1E2D0213-2CA5-4657-B129-E8E213F0FD73}" srcOrd="3" destOrd="0" presId="urn:microsoft.com/office/officeart/2018/2/layout/IconCircleList"/>
    <dgm:cxn modelId="{6313B6CA-ABBA-42AC-ACD0-0F88BD485455}" type="presParOf" srcId="{D17A627E-B163-4CD1-A0AD-322FDFE99A99}" destId="{E17D64E0-2D08-4B74-B868-BD3D7B71F97D}" srcOrd="7" destOrd="0" presId="urn:microsoft.com/office/officeart/2018/2/layout/IconCircleList"/>
    <dgm:cxn modelId="{E2DEEEA5-1D87-4311-8172-79CC803726C2}" type="presParOf" srcId="{D17A627E-B163-4CD1-A0AD-322FDFE99A99}" destId="{D18C3151-1256-4BB0-95E3-DB5400D64292}" srcOrd="8" destOrd="0" presId="urn:microsoft.com/office/officeart/2018/2/layout/IconCircleList"/>
    <dgm:cxn modelId="{115DC47C-C6F6-4EA0-83C3-007EAFF56B2D}" type="presParOf" srcId="{D18C3151-1256-4BB0-95E3-DB5400D64292}" destId="{5AA032D3-19C6-4001-9C69-61092A4CBC4D}" srcOrd="0" destOrd="0" presId="urn:microsoft.com/office/officeart/2018/2/layout/IconCircleList"/>
    <dgm:cxn modelId="{30FCDDB4-C7BD-4F72-826D-96C9DCAE1AD3}" type="presParOf" srcId="{D18C3151-1256-4BB0-95E3-DB5400D64292}" destId="{E2D8DBCF-9825-4C31-A966-994AA3864050}" srcOrd="1" destOrd="0" presId="urn:microsoft.com/office/officeart/2018/2/layout/IconCircleList"/>
    <dgm:cxn modelId="{EC70E83D-90F2-4111-842C-F224A091F316}" type="presParOf" srcId="{D18C3151-1256-4BB0-95E3-DB5400D64292}" destId="{893D9B3A-5C41-4858-B148-A5D6DC8BB289}" srcOrd="2" destOrd="0" presId="urn:microsoft.com/office/officeart/2018/2/layout/IconCircleList"/>
    <dgm:cxn modelId="{36A3A1C7-3526-41D4-B110-7246B8F4DF22}" type="presParOf" srcId="{D18C3151-1256-4BB0-95E3-DB5400D64292}" destId="{EEBD6335-9B44-4107-A1EB-23B399E64A2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E2567-79BD-442F-B98B-50D673162A44}">
      <dsp:nvSpPr>
        <dsp:cNvPr id="0" name=""/>
        <dsp:cNvSpPr/>
      </dsp:nvSpPr>
      <dsp:spPr>
        <a:xfrm>
          <a:off x="0" y="623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8419A-1389-44EE-A5AA-B2A3D65D9FCF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FEFFF-E3FA-4DEA-A743-0B4CEA9AC34C}">
      <dsp:nvSpPr>
        <dsp:cNvPr id="0" name=""/>
        <dsp:cNvSpPr/>
      </dsp:nvSpPr>
      <dsp:spPr>
        <a:xfrm>
          <a:off x="1684370" y="623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CGP is a </a:t>
          </a:r>
          <a:r>
            <a:rPr lang="en-US" sz="1900" b="1" kern="1200" dirty="0"/>
            <a:t>highly efficient and flexible</a:t>
          </a:r>
          <a:r>
            <a:rPr lang="en-US" sz="1900" kern="1200" dirty="0"/>
            <a:t> form of Genetic Programming that encodes a graph representation of a </a:t>
          </a:r>
          <a:r>
            <a:rPr lang="en-US" sz="1900" kern="1200"/>
            <a:t>computer program</a:t>
          </a:r>
          <a:r>
            <a:rPr lang="en-US" sz="1900" kern="1200" baseline="30000"/>
            <a:t>1</a:t>
          </a:r>
          <a:r>
            <a:rPr lang="en-US" sz="1900" kern="1200"/>
            <a:t>. </a:t>
          </a:r>
          <a:endParaRPr lang="en-US" sz="1900" kern="1200" dirty="0"/>
        </a:p>
      </dsp:txBody>
      <dsp:txXfrm>
        <a:off x="1684370" y="623"/>
        <a:ext cx="4808504" cy="1458329"/>
      </dsp:txXfrm>
    </dsp:sp>
    <dsp:sp modelId="{40B28F81-36BC-47C5-A0AC-D83A9301D0DA}">
      <dsp:nvSpPr>
        <dsp:cNvPr id="0" name=""/>
        <dsp:cNvSpPr/>
      </dsp:nvSpPr>
      <dsp:spPr>
        <a:xfrm>
          <a:off x="0" y="1823535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CAC77-1054-4A6C-B385-F0643F814976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D54E6-C47C-4FB0-A5A5-76C49A3E886B}">
      <dsp:nvSpPr>
        <dsp:cNvPr id="0" name=""/>
        <dsp:cNvSpPr/>
      </dsp:nvSpPr>
      <dsp:spPr>
        <a:xfrm>
          <a:off x="1684370" y="1823535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a graph representation is very flexible as many computational structures can be represented as graphs</a:t>
          </a:r>
          <a:r>
            <a:rPr lang="en-US" sz="1900" kern="1200" baseline="30000" dirty="0"/>
            <a:t>1</a:t>
          </a:r>
          <a:r>
            <a:rPr lang="en-US" sz="1900" kern="1200" dirty="0"/>
            <a:t>.</a:t>
          </a:r>
        </a:p>
      </dsp:txBody>
      <dsp:txXfrm>
        <a:off x="1684370" y="1823535"/>
        <a:ext cx="4808504" cy="1458329"/>
      </dsp:txXfrm>
    </dsp:sp>
    <dsp:sp modelId="{CC687F67-E8EF-47FC-9C36-7D0421A1B04B}">
      <dsp:nvSpPr>
        <dsp:cNvPr id="0" name=""/>
        <dsp:cNvSpPr/>
      </dsp:nvSpPr>
      <dsp:spPr>
        <a:xfrm>
          <a:off x="0" y="3646447"/>
          <a:ext cx="6492875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95EBF-B3D0-4E41-80EA-5B2DFF7EBBE5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51AEE-6B73-41B1-B6F7-250DDD9E2176}">
      <dsp:nvSpPr>
        <dsp:cNvPr id="0" name=""/>
        <dsp:cNvSpPr/>
      </dsp:nvSpPr>
      <dsp:spPr>
        <a:xfrm>
          <a:off x="1684370" y="3646447"/>
          <a:ext cx="4808504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CGP represents computational structures (mathematical equations, circuits, computer programs </a:t>
          </a:r>
          <a:r>
            <a:rPr lang="en-US" sz="1900" kern="1200" dirty="0" err="1"/>
            <a:t>etc</a:t>
          </a:r>
          <a:r>
            <a:rPr lang="en-US" sz="1900" kern="1200" dirty="0"/>
            <a:t>) as a string of integers</a:t>
          </a:r>
          <a:r>
            <a:rPr lang="en-US" sz="1900" kern="1200" baseline="30000" dirty="0"/>
            <a:t>1</a:t>
          </a:r>
          <a:r>
            <a:rPr lang="en-US" sz="1900" kern="1200" dirty="0"/>
            <a:t>.</a:t>
          </a:r>
        </a:p>
      </dsp:txBody>
      <dsp:txXfrm>
        <a:off x="1684370" y="3646447"/>
        <a:ext cx="4808504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1B0B7-3446-4D0D-A65A-50CD44320EAE}">
      <dsp:nvSpPr>
        <dsp:cNvPr id="0" name=""/>
        <dsp:cNvSpPr/>
      </dsp:nvSpPr>
      <dsp:spPr>
        <a:xfrm>
          <a:off x="223192" y="1837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223192" y="1837"/>
        <a:ext cx="1889528" cy="1133716"/>
      </dsp:txXfrm>
    </dsp:sp>
    <dsp:sp modelId="{520B3E5B-BEB2-4B6B-82AB-5F298D7DF5F2}">
      <dsp:nvSpPr>
        <dsp:cNvPr id="0" name=""/>
        <dsp:cNvSpPr/>
      </dsp:nvSpPr>
      <dsp:spPr>
        <a:xfrm>
          <a:off x="2301673" y="1837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Neural Networks</a:t>
          </a:r>
        </a:p>
      </dsp:txBody>
      <dsp:txXfrm>
        <a:off x="2301673" y="1837"/>
        <a:ext cx="1889528" cy="1133716"/>
      </dsp:txXfrm>
    </dsp:sp>
    <dsp:sp modelId="{9D9C6B24-F62F-4185-8EB2-9AD71E6FD235}">
      <dsp:nvSpPr>
        <dsp:cNvPr id="0" name=""/>
        <dsp:cNvSpPr/>
      </dsp:nvSpPr>
      <dsp:spPr>
        <a:xfrm>
          <a:off x="4380154" y="1837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4380154" y="1837"/>
        <a:ext cx="1889528" cy="1133716"/>
      </dsp:txXfrm>
    </dsp:sp>
    <dsp:sp modelId="{7FB0EC87-9F06-41E7-8B8F-D475413DE6BD}">
      <dsp:nvSpPr>
        <dsp:cNvPr id="0" name=""/>
        <dsp:cNvSpPr/>
      </dsp:nvSpPr>
      <dsp:spPr>
        <a:xfrm>
          <a:off x="223192" y="132450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Mining</a:t>
          </a:r>
        </a:p>
      </dsp:txBody>
      <dsp:txXfrm>
        <a:off x="223192" y="1324506"/>
        <a:ext cx="1889528" cy="1133716"/>
      </dsp:txXfrm>
    </dsp:sp>
    <dsp:sp modelId="{87067625-0A6B-4E2A-97F6-223DDAEC326E}">
      <dsp:nvSpPr>
        <dsp:cNvPr id="0" name=""/>
        <dsp:cNvSpPr/>
      </dsp:nvSpPr>
      <dsp:spPr>
        <a:xfrm>
          <a:off x="2301673" y="132450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Financial prediction</a:t>
          </a:r>
        </a:p>
      </dsp:txBody>
      <dsp:txXfrm>
        <a:off x="2301673" y="1324506"/>
        <a:ext cx="1889528" cy="1133716"/>
      </dsp:txXfrm>
    </dsp:sp>
    <dsp:sp modelId="{2F008C06-319A-45AC-B810-2711263853B0}">
      <dsp:nvSpPr>
        <dsp:cNvPr id="0" name=""/>
        <dsp:cNvSpPr/>
      </dsp:nvSpPr>
      <dsp:spPr>
        <a:xfrm>
          <a:off x="4380154" y="132450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 optimization</a:t>
          </a:r>
        </a:p>
      </dsp:txBody>
      <dsp:txXfrm>
        <a:off x="4380154" y="1324506"/>
        <a:ext cx="1889528" cy="1133716"/>
      </dsp:txXfrm>
    </dsp:sp>
    <dsp:sp modelId="{E797DAC9-02CF-46EE-9E9F-8CB33724D800}">
      <dsp:nvSpPr>
        <dsp:cNvPr id="0" name=""/>
        <dsp:cNvSpPr/>
      </dsp:nvSpPr>
      <dsp:spPr>
        <a:xfrm>
          <a:off x="223192" y="264717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</a:t>
          </a:r>
        </a:p>
      </dsp:txBody>
      <dsp:txXfrm>
        <a:off x="223192" y="2647176"/>
        <a:ext cx="1889528" cy="1133716"/>
      </dsp:txXfrm>
    </dsp:sp>
    <dsp:sp modelId="{7456492B-57C8-4447-90F4-81C531CEE6DE}">
      <dsp:nvSpPr>
        <dsp:cNvPr id="0" name=""/>
        <dsp:cNvSpPr/>
      </dsp:nvSpPr>
      <dsp:spPr>
        <a:xfrm>
          <a:off x="2301673" y="264717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Electronic circuit design</a:t>
          </a:r>
        </a:p>
      </dsp:txBody>
      <dsp:txXfrm>
        <a:off x="2301673" y="2647176"/>
        <a:ext cx="1889528" cy="1133716"/>
      </dsp:txXfrm>
    </dsp:sp>
    <dsp:sp modelId="{74772AFF-B124-4622-B9C7-511824E19949}">
      <dsp:nvSpPr>
        <dsp:cNvPr id="0" name=""/>
        <dsp:cNvSpPr/>
      </dsp:nvSpPr>
      <dsp:spPr>
        <a:xfrm>
          <a:off x="4380154" y="264717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Medical diagnostics</a:t>
          </a:r>
          <a:endParaRPr lang="en-US" sz="2400" kern="1200"/>
        </a:p>
      </dsp:txBody>
      <dsp:txXfrm>
        <a:off x="4380154" y="2647176"/>
        <a:ext cx="1889528" cy="1133716"/>
      </dsp:txXfrm>
    </dsp:sp>
    <dsp:sp modelId="{8CD29156-34E3-4EAA-9BE0-94B9223F55BB}">
      <dsp:nvSpPr>
        <dsp:cNvPr id="0" name=""/>
        <dsp:cNvSpPr/>
      </dsp:nvSpPr>
      <dsp:spPr>
        <a:xfrm>
          <a:off x="1262433" y="396984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cs typeface="Calibri Light"/>
            </a:rPr>
            <a:t>Evolutionary </a:t>
          </a:r>
          <a:r>
            <a:rPr lang="en-US" sz="2400" kern="1200"/>
            <a:t>art and music</a:t>
          </a:r>
        </a:p>
      </dsp:txBody>
      <dsp:txXfrm>
        <a:off x="1262433" y="3969846"/>
        <a:ext cx="1889528" cy="1133716"/>
      </dsp:txXfrm>
    </dsp:sp>
    <dsp:sp modelId="{54D7083A-4E7F-4544-9325-DAC664DB4D64}">
      <dsp:nvSpPr>
        <dsp:cNvPr id="0" name=""/>
        <dsp:cNvSpPr/>
      </dsp:nvSpPr>
      <dsp:spPr>
        <a:xfrm>
          <a:off x="3340913" y="3969846"/>
          <a:ext cx="1889528" cy="11337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And more!</a:t>
          </a:r>
        </a:p>
      </dsp:txBody>
      <dsp:txXfrm>
        <a:off x="3340913" y="3969846"/>
        <a:ext cx="1889528" cy="1133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776DE-926A-4E2E-A837-5AB6FEAE83BA}">
      <dsp:nvSpPr>
        <dsp:cNvPr id="0" name=""/>
        <dsp:cNvSpPr/>
      </dsp:nvSpPr>
      <dsp:spPr>
        <a:xfrm>
          <a:off x="1002829" y="0"/>
          <a:ext cx="6352130" cy="635213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4634FD-721C-4EC9-8EAB-EF0EE5DE9455}">
      <dsp:nvSpPr>
        <dsp:cNvPr id="0" name=""/>
        <dsp:cNvSpPr/>
      </dsp:nvSpPr>
      <dsp:spPr>
        <a:xfrm>
          <a:off x="1606281" y="603452"/>
          <a:ext cx="2477330" cy="24773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CGP typically finds good solutions very efficiently in few evaluations.</a:t>
          </a:r>
        </a:p>
      </dsp:txBody>
      <dsp:txXfrm>
        <a:off x="1727214" y="724385"/>
        <a:ext cx="2235464" cy="2235464"/>
      </dsp:txXfrm>
    </dsp:sp>
    <dsp:sp modelId="{7D681D68-F21A-4CF8-8E37-C68ADF80BD85}">
      <dsp:nvSpPr>
        <dsp:cNvPr id="0" name=""/>
        <dsp:cNvSpPr/>
      </dsp:nvSpPr>
      <dsp:spPr>
        <a:xfrm>
          <a:off x="4274175" y="603452"/>
          <a:ext cx="2477330" cy="24773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all comparisons CGPs performance has been shown to be highly competitive with other GP methods. </a:t>
          </a:r>
        </a:p>
      </dsp:txBody>
      <dsp:txXfrm>
        <a:off x="4395108" y="724385"/>
        <a:ext cx="2235464" cy="2235464"/>
      </dsp:txXfrm>
    </dsp:sp>
    <dsp:sp modelId="{A13C7B98-7E62-48E8-ADD4-F3F57405ACBB}">
      <dsp:nvSpPr>
        <dsp:cNvPr id="0" name=""/>
        <dsp:cNvSpPr/>
      </dsp:nvSpPr>
      <dsp:spPr>
        <a:xfrm>
          <a:off x="1606281" y="3271346"/>
          <a:ext cx="2477330" cy="24773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CGP is extremely efficient to decode.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Easy to trace the flow of data through the network.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Saves resources by identifying active and inactive nodes – ignores inactive nodes. </a:t>
          </a:r>
        </a:p>
      </dsp:txBody>
      <dsp:txXfrm>
        <a:off x="1727214" y="3392279"/>
        <a:ext cx="2235464" cy="2235464"/>
      </dsp:txXfrm>
    </dsp:sp>
    <dsp:sp modelId="{397C3C0F-F2EB-46E1-B226-0D9FBACFBED5}">
      <dsp:nvSpPr>
        <dsp:cNvPr id="0" name=""/>
        <dsp:cNvSpPr/>
      </dsp:nvSpPr>
      <dsp:spPr>
        <a:xfrm>
          <a:off x="4274175" y="3271346"/>
          <a:ext cx="2477330" cy="247733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CGP does not bloat like other forms of GP</a:t>
          </a:r>
        </a:p>
      </dsp:txBody>
      <dsp:txXfrm>
        <a:off x="4395108" y="3392279"/>
        <a:ext cx="2235464" cy="2235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4FC27-7FEF-4FF1-85C5-19990370696B}">
      <dsp:nvSpPr>
        <dsp:cNvPr id="0" name=""/>
        <dsp:cNvSpPr/>
      </dsp:nvSpPr>
      <dsp:spPr>
        <a:xfrm>
          <a:off x="82613" y="79635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DC7E0-4BE6-42C0-9F8A-8B3A2EA577D7}">
      <dsp:nvSpPr>
        <dsp:cNvPr id="0" name=""/>
        <dsp:cNvSpPr/>
      </dsp:nvSpPr>
      <dsp:spPr>
        <a:xfrm>
          <a:off x="271034" y="98477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D652E1-A3F4-4631-8D3E-F521A283A0A2}">
      <dsp:nvSpPr>
        <dsp:cNvPr id="0" name=""/>
        <dsp:cNvSpPr/>
      </dsp:nvSpPr>
      <dsp:spPr>
        <a:xfrm>
          <a:off x="1172126" y="79635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Collaboration with Deep Learning team.</a:t>
          </a:r>
        </a:p>
      </dsp:txBody>
      <dsp:txXfrm>
        <a:off x="1172126" y="796358"/>
        <a:ext cx="2114937" cy="897246"/>
      </dsp:txXfrm>
    </dsp:sp>
    <dsp:sp modelId="{005B7BF1-EC58-40E1-BEBE-89E54CF4D0D5}">
      <dsp:nvSpPr>
        <dsp:cNvPr id="0" name=""/>
        <dsp:cNvSpPr/>
      </dsp:nvSpPr>
      <dsp:spPr>
        <a:xfrm>
          <a:off x="3655575" y="79635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27E5C7-D4C4-4FCD-96E7-6D64045FE0A1}">
      <dsp:nvSpPr>
        <dsp:cNvPr id="0" name=""/>
        <dsp:cNvSpPr/>
      </dsp:nvSpPr>
      <dsp:spPr>
        <a:xfrm>
          <a:off x="3843996" y="98477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F402D-78ED-454B-8F5C-A9BE454C2881}">
      <dsp:nvSpPr>
        <dsp:cNvPr id="0" name=""/>
        <dsp:cNvSpPr/>
      </dsp:nvSpPr>
      <dsp:spPr>
        <a:xfrm>
          <a:off x="4745088" y="79635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GCP/AWS cloud compute to run evolution.</a:t>
          </a:r>
        </a:p>
      </dsp:txBody>
      <dsp:txXfrm>
        <a:off x="4745088" y="796358"/>
        <a:ext cx="2114937" cy="897246"/>
      </dsp:txXfrm>
    </dsp:sp>
    <dsp:sp modelId="{08CB94C4-26FC-431B-B6D6-FDEBDA0C5613}">
      <dsp:nvSpPr>
        <dsp:cNvPr id="0" name=""/>
        <dsp:cNvSpPr/>
      </dsp:nvSpPr>
      <dsp:spPr>
        <a:xfrm>
          <a:off x="7228536" y="79635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357D33-BD40-49F8-ACCF-84D0EA9141BB}">
      <dsp:nvSpPr>
        <dsp:cNvPr id="0" name=""/>
        <dsp:cNvSpPr/>
      </dsp:nvSpPr>
      <dsp:spPr>
        <a:xfrm>
          <a:off x="7416958" y="98477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C7D49-EECB-4D66-AA74-DDBAC24CFEAD}">
      <dsp:nvSpPr>
        <dsp:cNvPr id="0" name=""/>
        <dsp:cNvSpPr/>
      </dsp:nvSpPr>
      <dsp:spPr>
        <a:xfrm>
          <a:off x="8318049" y="79635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seeding with known architectures/weights.</a:t>
          </a:r>
        </a:p>
      </dsp:txBody>
      <dsp:txXfrm>
        <a:off x="8318049" y="796358"/>
        <a:ext cx="2114937" cy="897246"/>
      </dsp:txXfrm>
    </dsp:sp>
    <dsp:sp modelId="{91E15AD6-822A-4C3C-B5D1-B3244DEDBFAF}">
      <dsp:nvSpPr>
        <dsp:cNvPr id="0" name=""/>
        <dsp:cNvSpPr/>
      </dsp:nvSpPr>
      <dsp:spPr>
        <a:xfrm>
          <a:off x="82613" y="238736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E9C827-E937-49E2-B90C-7F3272CCED12}">
      <dsp:nvSpPr>
        <dsp:cNvPr id="0" name=""/>
        <dsp:cNvSpPr/>
      </dsp:nvSpPr>
      <dsp:spPr>
        <a:xfrm>
          <a:off x="271034" y="2575791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2D0213-2CA5-4657-B129-E8E213F0FD73}">
      <dsp:nvSpPr>
        <dsp:cNvPr id="0" name=""/>
        <dsp:cNvSpPr/>
      </dsp:nvSpPr>
      <dsp:spPr>
        <a:xfrm>
          <a:off x="1172126" y="238736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Think of ways to use weights of previous evolutionary predecessor.</a:t>
          </a:r>
        </a:p>
      </dsp:txBody>
      <dsp:txXfrm>
        <a:off x="1172126" y="2387369"/>
        <a:ext cx="2114937" cy="897246"/>
      </dsp:txXfrm>
    </dsp:sp>
    <dsp:sp modelId="{5AA032D3-19C6-4001-9C69-61092A4CBC4D}">
      <dsp:nvSpPr>
        <dsp:cNvPr id="0" name=""/>
        <dsp:cNvSpPr/>
      </dsp:nvSpPr>
      <dsp:spPr>
        <a:xfrm>
          <a:off x="3655575" y="238736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D8DBCF-9825-4C31-A966-994AA3864050}">
      <dsp:nvSpPr>
        <dsp:cNvPr id="0" name=""/>
        <dsp:cNvSpPr/>
      </dsp:nvSpPr>
      <dsp:spPr>
        <a:xfrm>
          <a:off x="3843996" y="2575791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BD6335-9B44-4107-A1EB-23B399E64A28}">
      <dsp:nvSpPr>
        <dsp:cNvPr id="0" name=""/>
        <dsp:cNvSpPr/>
      </dsp:nvSpPr>
      <dsp:spPr>
        <a:xfrm>
          <a:off x="4745088" y="238736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Translation of dataset sample performance to whole dataset performance.</a:t>
          </a:r>
        </a:p>
      </dsp:txBody>
      <dsp:txXfrm>
        <a:off x="4745088" y="238736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8F86-5CA8-443C-B3B5-5161A4C9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04FD-0989-4078-BAE4-DCA667B7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AA4FD-0F81-450A-9BD0-5F13C8A1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FA1E-57DD-4B91-9340-10BDCA1E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0170-0498-4B71-8531-AD050384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0FE6-8726-49E2-B56F-708C0BB1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A84FD-183F-407B-8A6E-57768ED8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287F-1CDC-4C76-8FB4-076A9091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9587-40BB-42F6-BED4-D3B1784A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DDF8-0F39-4D97-A32C-EF8C971A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80032-AE98-4D62-8355-6F8F1FD3C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C86C-3698-4106-815F-889BF118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BA7E-7347-45A9-807D-54ED1948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1B20-FDE0-4E7C-8238-F36A242E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F235-47AB-4740-A4BB-8064883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DBB3-40FF-40A8-AE35-2CFD92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E4D3-32AB-46B0-8F56-4699D27B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1538-5157-41A2-8D5D-A23EFFE1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95C-52D6-4260-93E0-BC2259EA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50B4-02F2-4C5A-B0F7-58570E15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357-49D1-40B7-B3AC-80420CC0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7785-8AC0-47A8-92BD-C949CA1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BC02-E6E5-4E12-9963-35A42A84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EA12-C944-4A55-B40A-E79FA06F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E9B9-266E-44CB-BD7D-B8CAD8D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8654-2DB6-4948-95CD-2A3BDECB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273F-A1B6-4B32-97EB-E23A07293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8448-0ADD-41D3-AAE6-62A4B097C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BB7B-F72A-41B6-B79E-A94E22FC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6B0E-A2F1-42D9-881E-2FD77B0C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599-903B-49F4-8E05-B81FA67B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5818-E6DF-44DC-9A81-4CA261E3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5333-89C5-4C30-8C63-3432C3B2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F0B65-67B2-4421-90AD-68653673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76848-EF75-4EF2-8C45-CE679D34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DE5CA-19EC-4277-BE7B-9BE1072C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D6857-680A-43C1-9A23-61353548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AEAAD-482C-4BF1-B023-B72FF4CB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0F034-4A29-40D4-9457-704C334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9ABE-62B3-46FC-9009-82E14FA6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E30D1-950A-4386-940B-FB510DF9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1D6A3-A8E1-426D-AADA-273F7BF2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C24A-2A28-4119-B0E4-EF830DD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3CDA6-4441-4ED2-A5DD-43DF4CD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01339-D883-4648-A313-194607D6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734F6-44EC-4CE8-93A5-FEBC974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F6B3-1179-42C6-BE68-BD9C27D5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7404-6D9D-4187-BDA6-BC80CC5C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29F57-63EC-4E6F-B61E-BE2A480B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747B-9A29-45C0-BEF1-23001E97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6886-88E0-42BB-9BD5-4FA1FA7B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5004-E203-4C89-B8BC-74E22951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9B6-A3F7-4C64-97C4-4B3C05D6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0ADDF-8A0B-492E-B4F8-19BFBE274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90AF1-1AC9-479D-B0E8-B8D6C360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480B-46A0-451B-BC7D-333D8470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0D4F7-D8CC-41E9-A099-89A55502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E3E-F3DB-4E49-BD4E-59636CC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ADD3C-56AF-4803-BAA1-96F69992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3C168-B57C-4527-A631-B270312C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8681-2D90-4264-BFED-91F2161FF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8950-942E-419A-AAFC-07454178875D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0031-D94B-4E07-ACA3-593AA4E2A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0F21-01F6-440C-9B36-7298C8D31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6E85-C6B2-4783-9CA2-87BD2495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104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CE411-0981-4A16-ADA8-D14CF19ED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Evolving Convolutional Neural Network Architectures using Cartesian Genetic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CA45-747E-40A1-A1D7-DD881847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9" y="4525347"/>
            <a:ext cx="248649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Aniruddha Das, Milind </a:t>
            </a:r>
            <a:r>
              <a:rPr lang="en-US" dirty="0" err="1"/>
              <a:t>Lingineni</a:t>
            </a:r>
            <a:r>
              <a:rPr lang="en-US" dirty="0"/>
              <a:t>, Sanath Nagaraj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5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348D0-4A7F-4672-A2A0-A7AB1E34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D3457E18-39B5-42D4-B43D-B0ABBF917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BE6-521B-4BB6-9F50-CF56FF79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aseline="30000" dirty="0">
                <a:solidFill>
                  <a:srgbClr val="000000"/>
                </a:solidFill>
              </a:rPr>
              <a:t>1: http://www.cartesiangp.co.uk/</a:t>
            </a:r>
          </a:p>
          <a:p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9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595C22-4909-4997-AF04-8BB5FF2F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CGP?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FE87BBB8-E567-4F4C-8900-71277DBC0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5862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11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889223-7D50-439C-A6E1-2AE87507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can CGP be used for?</a:t>
            </a:r>
            <a:r>
              <a:rPr lang="en-US" sz="4000" baseline="30000" dirty="0"/>
              <a:t> </a:t>
            </a:r>
            <a:r>
              <a:rPr lang="en-US" sz="4000" baseline="300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C8C7E302-7A09-40E4-8B80-285DAB6F9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5537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92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06816D-1CAA-45E0-93E0-5399F3D0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of </a:t>
            </a:r>
            <a:r>
              <a:rPr lang="en-US" sz="4000" dirty="0">
                <a:solidFill>
                  <a:srgbClr val="FFFFFF"/>
                </a:solidFill>
              </a:rPr>
              <a:t>CGP</a:t>
            </a:r>
            <a:r>
              <a:rPr lang="en-US" sz="4000" baseline="30000" dirty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1339BC34-5518-4683-B79A-36962FCF2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295405"/>
              </p:ext>
            </p:extLst>
          </p:nvPr>
        </p:nvGraphicFramePr>
        <p:xfrm>
          <a:off x="4319925" y="308241"/>
          <a:ext cx="8357788" cy="635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85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93B69-29AF-45F4-97ED-0453AA84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Project Intro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8CF92F7-D0AC-4081-BB37-0E8DDB2B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7" y="800945"/>
            <a:ext cx="10481901" cy="298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EC16-BDB9-4137-BA89-470CF9EA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572456"/>
            <a:ext cx="6673136" cy="2285543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Our aim is to use CGP and EMADE to evolve Convolutional Neural Network architectures for </a:t>
            </a:r>
            <a:r>
              <a:rPr lang="en-US" sz="2400" dirty="0">
                <a:solidFill>
                  <a:schemeClr val="bg1"/>
                </a:solidFill>
              </a:rPr>
              <a:t>image classification problems. 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Motivation: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Large-Scale Evolution of Image Classifiers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Esteban Real, et. al.</a:t>
            </a:r>
          </a:p>
        </p:txBody>
      </p:sp>
    </p:spTree>
    <p:extLst>
      <p:ext uri="{BB962C8B-B14F-4D97-AF65-F5344CB8AC3E}">
        <p14:creationId xmlns:p14="http://schemas.microsoft.com/office/powerpoint/2010/main" val="1126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F3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8BDD7-9CE2-43C1-86ED-6623DE2D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Measuring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25808-0DA3-48CE-8C0F-85B41517A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22" r="1" b="1191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1A15-A1C0-40C7-885F-E4CEE563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Evaluate our individuals against the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CIFAR-10 and CIFAR-100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baselines. </a:t>
            </a:r>
          </a:p>
        </p:txBody>
      </p:sp>
    </p:spTree>
    <p:extLst>
      <p:ext uri="{BB962C8B-B14F-4D97-AF65-F5344CB8AC3E}">
        <p14:creationId xmlns:p14="http://schemas.microsoft.com/office/powerpoint/2010/main" val="39916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151E9-E491-4C55-8749-3F4927E6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Other considerations</a:t>
            </a:r>
            <a:endParaRPr lang="en-US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DB9F2CFE-E0DC-4DD3-A95F-C3DA53E71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5674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7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F4808-1497-4DAC-B5AB-7788C0A5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Timeline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ED1D1F1-F345-40D5-B3D2-C7612B6B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0">
              <a:spcBef>
                <a:spcPts val="0"/>
              </a:spcBef>
            </a:pPr>
            <a:r>
              <a:rPr lang="en-US" sz="2000">
                <a:cs typeface="Calibri"/>
              </a:rPr>
              <a:t>9/18: Understand CGP and whether Tensorflow will be enough to implement it. </a:t>
            </a:r>
          </a:p>
          <a:p>
            <a:pPr indent="0">
              <a:spcBef>
                <a:spcPts val="0"/>
              </a:spcBef>
            </a:pPr>
            <a:r>
              <a:rPr lang="en-US" sz="2000">
                <a:cs typeface="Calibri"/>
              </a:rPr>
              <a:t>9/25: Clone Joel's repo and run his CGP-CNN framework successfully.</a:t>
            </a:r>
          </a:p>
          <a:p>
            <a:pPr indent="0">
              <a:spcBef>
                <a:spcPts val="0"/>
              </a:spcBef>
            </a:pPr>
            <a:r>
              <a:rPr lang="en-US" sz="2000">
                <a:cs typeface="Calibri"/>
              </a:rPr>
              <a:t>10/2: Meet up and discuss with deep learning group.</a:t>
            </a:r>
          </a:p>
          <a:p>
            <a:pPr indent="0">
              <a:spcBef>
                <a:spcPts val="0"/>
              </a:spcBef>
              <a:buNone/>
            </a:pPr>
            <a:endParaRPr lang="en-US" sz="2000">
              <a:cs typeface="Calibri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000">
                <a:cs typeface="Calibri"/>
              </a:rPr>
              <a:t>Tasks to be completed:</a:t>
            </a:r>
          </a:p>
          <a:p>
            <a:pPr indent="0">
              <a:spcBef>
                <a:spcPts val="0"/>
              </a:spcBef>
            </a:pPr>
            <a:r>
              <a:rPr lang="en-US" sz="2000">
                <a:cs typeface="Calibri"/>
              </a:rPr>
              <a:t> Run CGP-CNN on CIFAR-10 / CIFAR-100.</a:t>
            </a:r>
          </a:p>
          <a:p>
            <a:pPr indent="0">
              <a:spcBef>
                <a:spcPts val="0"/>
              </a:spcBef>
            </a:pPr>
            <a:r>
              <a:rPr lang="en-US" sz="2000">
                <a:cs typeface="Calibri"/>
              </a:rPr>
              <a:t> Expand to image classification Kaggle competition.</a:t>
            </a:r>
          </a:p>
          <a:p>
            <a:pPr indent="0">
              <a:spcBef>
                <a:spcPts val="0"/>
              </a:spcBef>
            </a:pPr>
            <a:r>
              <a:rPr lang="en-US" sz="2000">
                <a:cs typeface="Calibri"/>
              </a:rPr>
              <a:t> Potentially add capabilities to run object detection or instance segmentation tasks.</a:t>
            </a:r>
          </a:p>
          <a:p>
            <a:pPr indent="0">
              <a:spcBef>
                <a:spcPts val="0"/>
              </a:spcBef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68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1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15498-B487-4F73-A9A8-2BBE1E11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rgbClr val="000000"/>
                </a:solidFill>
              </a:rPr>
              <a:t>Questions?</a:t>
            </a:r>
          </a:p>
        </p:txBody>
      </p:sp>
      <p:sp>
        <p:nvSpPr>
          <p:cNvPr id="4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Graphic 13" descr="Questions">
            <a:extLst>
              <a:ext uri="{FF2B5EF4-FFF2-40B4-BE49-F238E27FC236}">
                <a16:creationId xmlns:a16="http://schemas.microsoft.com/office/drawing/2014/main" id="{C00F3622-010B-4CEF-B20B-DD21D4362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Evolving Convolutional Neural Network Architectures using Cartesian Genetic Programming</vt:lpstr>
      <vt:lpstr>What is CGP?</vt:lpstr>
      <vt:lpstr>What can CGP be used for? 1</vt:lpstr>
      <vt:lpstr>Advantages of CGP1</vt:lpstr>
      <vt:lpstr>Project Intro</vt:lpstr>
      <vt:lpstr>Measuring Performance</vt:lpstr>
      <vt:lpstr>Other considerations</vt:lpstr>
      <vt:lpstr>Timeline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Convolutional Neural Network Architectures using Cartesian Genetic Programming</dc:title>
  <dc:creator>Sanath Nagaraj</dc:creator>
  <cp:lastModifiedBy>Sanath Nagaraj</cp:lastModifiedBy>
  <cp:revision>1</cp:revision>
  <dcterms:created xsi:type="dcterms:W3CDTF">2018-10-14T16:08:06Z</dcterms:created>
  <dcterms:modified xsi:type="dcterms:W3CDTF">2018-10-14T17:43:45Z</dcterms:modified>
</cp:coreProperties>
</file>