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576" r:id="rId2"/>
    <p:sldId id="577" r:id="rId3"/>
    <p:sldId id="578" r:id="rId4"/>
    <p:sldId id="580" r:id="rId5"/>
    <p:sldId id="579" r:id="rId6"/>
    <p:sldId id="581" r:id="rId7"/>
    <p:sldId id="58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86"/>
    <p:restoredTop sz="94691"/>
  </p:normalViewPr>
  <p:slideViewPr>
    <p:cSldViewPr snapToGrid="0" snapToObjects="1">
      <p:cViewPr varScale="1">
        <p:scale>
          <a:sx n="149" d="100"/>
          <a:sy n="149" d="100"/>
        </p:scale>
        <p:origin x="29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244D42-5D76-4C73-902A-765F5B3037B6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02E6D282-6001-4F5A-8E38-58D8D464303A}">
      <dgm:prSet phldrT="[Text]"/>
      <dgm:spPr/>
      <dgm:t>
        <a:bodyPr/>
        <a:lstStyle/>
        <a:p>
          <a:r>
            <a:rPr lang="en-US" sz="3200">
              <a:cs typeface="Calibri Light"/>
            </a:rPr>
            <a:t>Raw Data</a:t>
          </a:r>
          <a:endParaRPr lang="en-US" sz="3200">
            <a:latin typeface="Calibri Light"/>
            <a:cs typeface="Calibri Light"/>
          </a:endParaRPr>
        </a:p>
      </dgm:t>
    </dgm:pt>
    <dgm:pt modelId="{69131F7D-918E-4BF1-BB17-EAB2E13AAFFA}" type="parTrans" cxnId="{29F09020-6351-400D-AC6C-5A8B61636805}">
      <dgm:prSet/>
      <dgm:spPr/>
      <dgm:t>
        <a:bodyPr/>
        <a:lstStyle/>
        <a:p>
          <a:endParaRPr lang="en-US"/>
        </a:p>
      </dgm:t>
    </dgm:pt>
    <dgm:pt modelId="{ABA5C922-1D16-4A41-8019-DAF46D3A45E7}" type="sibTrans" cxnId="{29F09020-6351-400D-AC6C-5A8B61636805}">
      <dgm:prSet/>
      <dgm:spPr/>
      <dgm:t>
        <a:bodyPr/>
        <a:lstStyle/>
        <a:p>
          <a:endParaRPr lang="en-US"/>
        </a:p>
      </dgm:t>
    </dgm:pt>
    <dgm:pt modelId="{9B4A5618-C6BC-4F63-B9F6-0A240BE03CE3}">
      <dgm:prSet phldrT="[Text]"/>
      <dgm:spPr/>
      <dgm:t>
        <a:bodyPr/>
        <a:lstStyle/>
        <a:p>
          <a:r>
            <a:rPr lang="en-US" sz="3200">
              <a:cs typeface="Calibri Light"/>
            </a:rPr>
            <a:t>Feature Engineering</a:t>
          </a:r>
        </a:p>
      </dgm:t>
    </dgm:pt>
    <dgm:pt modelId="{719391CE-7C48-4A68-8ACD-DB808746F0C7}" type="parTrans" cxnId="{C8CCF862-9367-4349-B10C-EBC2556EEB6D}">
      <dgm:prSet/>
      <dgm:spPr/>
      <dgm:t>
        <a:bodyPr/>
        <a:lstStyle/>
        <a:p>
          <a:endParaRPr lang="en-US"/>
        </a:p>
      </dgm:t>
    </dgm:pt>
    <dgm:pt modelId="{437E3036-E404-462A-8345-FDC39CE5C271}" type="sibTrans" cxnId="{C8CCF862-9367-4349-B10C-EBC2556EEB6D}">
      <dgm:prSet/>
      <dgm:spPr/>
      <dgm:t>
        <a:bodyPr/>
        <a:lstStyle/>
        <a:p>
          <a:endParaRPr lang="en-US"/>
        </a:p>
      </dgm:t>
    </dgm:pt>
    <dgm:pt modelId="{98776AA6-C76B-43B9-B9A0-72D42828CF22}">
      <dgm:prSet phldrT="[Text]"/>
      <dgm:spPr/>
      <dgm:t>
        <a:bodyPr/>
        <a:lstStyle/>
        <a:p>
          <a:r>
            <a:rPr lang="en-US" sz="3200">
              <a:cs typeface="Calibri Light"/>
            </a:rPr>
            <a:t>Model Selection &amp; Training</a:t>
          </a:r>
        </a:p>
      </dgm:t>
    </dgm:pt>
    <dgm:pt modelId="{F16F5906-3600-47DB-879B-52907B24F192}" type="parTrans" cxnId="{32450BA6-149D-493F-AC1C-AB994488BAFB}">
      <dgm:prSet/>
      <dgm:spPr/>
      <dgm:t>
        <a:bodyPr/>
        <a:lstStyle/>
        <a:p>
          <a:endParaRPr lang="en-US"/>
        </a:p>
      </dgm:t>
    </dgm:pt>
    <dgm:pt modelId="{0C3EFA76-26F0-450F-AC4F-04AE1B8D02CF}" type="sibTrans" cxnId="{32450BA6-149D-493F-AC1C-AB994488BAFB}">
      <dgm:prSet/>
      <dgm:spPr/>
      <dgm:t>
        <a:bodyPr/>
        <a:lstStyle/>
        <a:p>
          <a:endParaRPr lang="en-US"/>
        </a:p>
      </dgm:t>
    </dgm:pt>
    <dgm:pt modelId="{4DD30730-BABD-4A4D-A644-BDC9CC3F679C}">
      <dgm:prSet phldrT="[Text]"/>
      <dgm:spPr/>
      <dgm:t>
        <a:bodyPr/>
        <a:lstStyle/>
        <a:p>
          <a:r>
            <a:rPr lang="en-US" sz="3200" dirty="0">
              <a:cs typeface="Calibri Light"/>
            </a:rPr>
            <a:t>Data Preparation</a:t>
          </a:r>
        </a:p>
      </dgm:t>
    </dgm:pt>
    <dgm:pt modelId="{4512D92A-EC79-4C8E-8C85-C4B599447FEA}" type="parTrans" cxnId="{CC80D9AF-0852-47C2-BD1F-ABC45A56E649}">
      <dgm:prSet/>
      <dgm:spPr/>
      <dgm:t>
        <a:bodyPr/>
        <a:lstStyle/>
        <a:p>
          <a:endParaRPr lang="en-US"/>
        </a:p>
      </dgm:t>
    </dgm:pt>
    <dgm:pt modelId="{1E5044B9-8B6F-42B6-AD34-AD644B841DDB}" type="sibTrans" cxnId="{CC80D9AF-0852-47C2-BD1F-ABC45A56E649}">
      <dgm:prSet/>
      <dgm:spPr/>
      <dgm:t>
        <a:bodyPr/>
        <a:lstStyle/>
        <a:p>
          <a:endParaRPr lang="en-US"/>
        </a:p>
      </dgm:t>
    </dgm:pt>
    <dgm:pt modelId="{C99F76BC-0D48-4304-85E1-B673C26EB79F}">
      <dgm:prSet phldrT="[Text]"/>
      <dgm:spPr/>
      <dgm:t>
        <a:bodyPr/>
        <a:lstStyle/>
        <a:p>
          <a:r>
            <a:rPr lang="en-US" sz="3200">
              <a:cs typeface="Calibri Light"/>
            </a:rPr>
            <a:t>Model Evaluation</a:t>
          </a:r>
        </a:p>
      </dgm:t>
    </dgm:pt>
    <dgm:pt modelId="{C31FD027-D431-4C93-891A-9AF0129C343D}" type="parTrans" cxnId="{C12C4EAF-EE8B-4F30-AA8B-C7C049BBAFBC}">
      <dgm:prSet/>
      <dgm:spPr/>
      <dgm:t>
        <a:bodyPr/>
        <a:lstStyle/>
        <a:p>
          <a:endParaRPr lang="en-US"/>
        </a:p>
      </dgm:t>
    </dgm:pt>
    <dgm:pt modelId="{4E318F73-A5CF-4AB7-A2AE-76E26AD6832C}" type="sibTrans" cxnId="{C12C4EAF-EE8B-4F30-AA8B-C7C049BBAFBC}">
      <dgm:prSet/>
      <dgm:spPr/>
      <dgm:t>
        <a:bodyPr/>
        <a:lstStyle/>
        <a:p>
          <a:endParaRPr lang="en-US"/>
        </a:p>
      </dgm:t>
    </dgm:pt>
    <dgm:pt modelId="{1BF01AF0-3232-448F-A785-54F605D619E2}">
      <dgm:prSet phldrT="[Text]"/>
      <dgm:spPr/>
      <dgm:t>
        <a:bodyPr/>
        <a:lstStyle/>
        <a:p>
          <a:r>
            <a:rPr lang="en-US" sz="3200">
              <a:cs typeface="Calibri Light"/>
            </a:rPr>
            <a:t>Parameter Optimization</a:t>
          </a:r>
        </a:p>
      </dgm:t>
    </dgm:pt>
    <dgm:pt modelId="{FE8E4D90-3FCE-4791-97D6-14CDEDB0580B}" type="parTrans" cxnId="{A112F0D5-8FAC-406B-B20B-5534F84A6266}">
      <dgm:prSet/>
      <dgm:spPr/>
      <dgm:t>
        <a:bodyPr/>
        <a:lstStyle/>
        <a:p>
          <a:endParaRPr lang="en-US"/>
        </a:p>
      </dgm:t>
    </dgm:pt>
    <dgm:pt modelId="{BFB50D32-3793-4A99-8E2E-F6E503990218}" type="sibTrans" cxnId="{A112F0D5-8FAC-406B-B20B-5534F84A6266}">
      <dgm:prSet/>
      <dgm:spPr/>
      <dgm:t>
        <a:bodyPr/>
        <a:lstStyle/>
        <a:p>
          <a:endParaRPr lang="en-US"/>
        </a:p>
      </dgm:t>
    </dgm:pt>
    <dgm:pt modelId="{F35D1910-B341-4792-BDF6-B354BBDCD401}">
      <dgm:prSet phldrT="[Text]"/>
      <dgm:spPr/>
      <dgm:t>
        <a:bodyPr/>
        <a:lstStyle/>
        <a:p>
          <a:r>
            <a:rPr lang="en-US" sz="3200" dirty="0">
              <a:cs typeface="Calibri Light"/>
            </a:rPr>
            <a:t>Model Deployment</a:t>
          </a:r>
        </a:p>
      </dgm:t>
    </dgm:pt>
    <dgm:pt modelId="{B3F72988-AD7F-412C-8DB3-33755E6778B7}" type="parTrans" cxnId="{93E5BF2D-1901-47EB-A35A-D282A623A09C}">
      <dgm:prSet/>
      <dgm:spPr/>
      <dgm:t>
        <a:bodyPr/>
        <a:lstStyle/>
        <a:p>
          <a:endParaRPr lang="en-US"/>
        </a:p>
      </dgm:t>
    </dgm:pt>
    <dgm:pt modelId="{FA5F07D5-4E51-4363-951A-7A31A7179106}" type="sibTrans" cxnId="{93E5BF2D-1901-47EB-A35A-D282A623A09C}">
      <dgm:prSet/>
      <dgm:spPr/>
      <dgm:t>
        <a:bodyPr/>
        <a:lstStyle/>
        <a:p>
          <a:endParaRPr lang="en-US"/>
        </a:p>
      </dgm:t>
    </dgm:pt>
    <dgm:pt modelId="{6724E3BE-76AD-4EA6-8709-D041309B156C}" type="pres">
      <dgm:prSet presAssocID="{94244D42-5D76-4C73-902A-765F5B3037B6}" presName="Name0" presStyleCnt="0">
        <dgm:presLayoutVars>
          <dgm:dir/>
          <dgm:resizeHandles val="exact"/>
        </dgm:presLayoutVars>
      </dgm:prSet>
      <dgm:spPr/>
    </dgm:pt>
    <dgm:pt modelId="{485C339E-BE0C-4585-AD2A-C120203D1DEB}" type="pres">
      <dgm:prSet presAssocID="{02E6D282-6001-4F5A-8E38-58D8D464303A}" presName="node" presStyleLbl="node1" presStyleIdx="0" presStyleCnt="7" custLinFactNeighborY="5024">
        <dgm:presLayoutVars>
          <dgm:bulletEnabled val="1"/>
        </dgm:presLayoutVars>
      </dgm:prSet>
      <dgm:spPr/>
    </dgm:pt>
    <dgm:pt modelId="{F634D5EB-45AA-4C44-A73A-A6DFDF705C20}" type="pres">
      <dgm:prSet presAssocID="{ABA5C922-1D16-4A41-8019-DAF46D3A45E7}" presName="sibTrans" presStyleLbl="sibTrans2D1" presStyleIdx="0" presStyleCnt="6"/>
      <dgm:spPr/>
    </dgm:pt>
    <dgm:pt modelId="{C1A397DB-2D7F-45C7-BAF3-5F1D964C65E4}" type="pres">
      <dgm:prSet presAssocID="{ABA5C922-1D16-4A41-8019-DAF46D3A45E7}" presName="connectorText" presStyleLbl="sibTrans2D1" presStyleIdx="0" presStyleCnt="6"/>
      <dgm:spPr/>
    </dgm:pt>
    <dgm:pt modelId="{C045AB8C-C251-44FA-AC55-C48C76D89F71}" type="pres">
      <dgm:prSet presAssocID="{4DD30730-BABD-4A4D-A644-BDC9CC3F679C}" presName="node" presStyleLbl="node1" presStyleIdx="1" presStyleCnt="7" custLinFactNeighborY="2154">
        <dgm:presLayoutVars>
          <dgm:bulletEnabled val="1"/>
        </dgm:presLayoutVars>
      </dgm:prSet>
      <dgm:spPr/>
    </dgm:pt>
    <dgm:pt modelId="{550796E5-9288-43A8-B112-F301F7BB4AD8}" type="pres">
      <dgm:prSet presAssocID="{1E5044B9-8B6F-42B6-AD34-AD644B841DDB}" presName="sibTrans" presStyleLbl="sibTrans2D1" presStyleIdx="1" presStyleCnt="6"/>
      <dgm:spPr/>
    </dgm:pt>
    <dgm:pt modelId="{79376E2A-5B0E-46FF-8758-B49F2884657A}" type="pres">
      <dgm:prSet presAssocID="{1E5044B9-8B6F-42B6-AD34-AD644B841DDB}" presName="connectorText" presStyleLbl="sibTrans2D1" presStyleIdx="1" presStyleCnt="6"/>
      <dgm:spPr/>
    </dgm:pt>
    <dgm:pt modelId="{90C3F782-1E15-4BB5-BF5E-70FC0859F5A5}" type="pres">
      <dgm:prSet presAssocID="{9B4A5618-C6BC-4F63-B9F6-0A240BE03CE3}" presName="node" presStyleLbl="node1" presStyleIdx="2" presStyleCnt="7">
        <dgm:presLayoutVars>
          <dgm:bulletEnabled val="1"/>
        </dgm:presLayoutVars>
      </dgm:prSet>
      <dgm:spPr/>
    </dgm:pt>
    <dgm:pt modelId="{1B92CF8A-C954-4AA3-A4A7-50C407AC3232}" type="pres">
      <dgm:prSet presAssocID="{437E3036-E404-462A-8345-FDC39CE5C271}" presName="sibTrans" presStyleLbl="sibTrans2D1" presStyleIdx="2" presStyleCnt="6"/>
      <dgm:spPr/>
    </dgm:pt>
    <dgm:pt modelId="{41ED9B93-3A99-493D-8A84-A8D8CFB59A20}" type="pres">
      <dgm:prSet presAssocID="{437E3036-E404-462A-8345-FDC39CE5C271}" presName="connectorText" presStyleLbl="sibTrans2D1" presStyleIdx="2" presStyleCnt="6"/>
      <dgm:spPr/>
    </dgm:pt>
    <dgm:pt modelId="{11635E8C-00D4-4598-A5A5-BF5345472A28}" type="pres">
      <dgm:prSet presAssocID="{98776AA6-C76B-43B9-B9A0-72D42828CF22}" presName="node" presStyleLbl="node1" presStyleIdx="3" presStyleCnt="7">
        <dgm:presLayoutVars>
          <dgm:bulletEnabled val="1"/>
        </dgm:presLayoutVars>
      </dgm:prSet>
      <dgm:spPr/>
    </dgm:pt>
    <dgm:pt modelId="{522A4091-144F-481B-A612-5C5C581FD557}" type="pres">
      <dgm:prSet presAssocID="{0C3EFA76-26F0-450F-AC4F-04AE1B8D02CF}" presName="sibTrans" presStyleLbl="sibTrans2D1" presStyleIdx="3" presStyleCnt="6"/>
      <dgm:spPr/>
    </dgm:pt>
    <dgm:pt modelId="{6A01F967-CCEC-4D4D-AED5-E29583F16444}" type="pres">
      <dgm:prSet presAssocID="{0C3EFA76-26F0-450F-AC4F-04AE1B8D02CF}" presName="connectorText" presStyleLbl="sibTrans2D1" presStyleIdx="3" presStyleCnt="6"/>
      <dgm:spPr/>
    </dgm:pt>
    <dgm:pt modelId="{541FCFD6-D1B6-49EF-A6CA-8D29DB6F259F}" type="pres">
      <dgm:prSet presAssocID="{C99F76BC-0D48-4304-85E1-B673C26EB79F}" presName="node" presStyleLbl="node1" presStyleIdx="4" presStyleCnt="7">
        <dgm:presLayoutVars>
          <dgm:bulletEnabled val="1"/>
        </dgm:presLayoutVars>
      </dgm:prSet>
      <dgm:spPr/>
    </dgm:pt>
    <dgm:pt modelId="{8DBBCD73-4F88-400B-BD17-1945D872A7FC}" type="pres">
      <dgm:prSet presAssocID="{4E318F73-A5CF-4AB7-A2AE-76E26AD6832C}" presName="sibTrans" presStyleLbl="sibTrans2D1" presStyleIdx="4" presStyleCnt="6"/>
      <dgm:spPr/>
    </dgm:pt>
    <dgm:pt modelId="{CC7A3656-42A9-4F60-A992-48046743ECBF}" type="pres">
      <dgm:prSet presAssocID="{4E318F73-A5CF-4AB7-A2AE-76E26AD6832C}" presName="connectorText" presStyleLbl="sibTrans2D1" presStyleIdx="4" presStyleCnt="6"/>
      <dgm:spPr/>
    </dgm:pt>
    <dgm:pt modelId="{50701B5A-985B-4F88-BFBC-8CF8432CB123}" type="pres">
      <dgm:prSet presAssocID="{1BF01AF0-3232-448F-A785-54F605D619E2}" presName="node" presStyleLbl="node1" presStyleIdx="5" presStyleCnt="7">
        <dgm:presLayoutVars>
          <dgm:bulletEnabled val="1"/>
        </dgm:presLayoutVars>
      </dgm:prSet>
      <dgm:spPr/>
    </dgm:pt>
    <dgm:pt modelId="{36595183-73B3-46F8-B772-F9D3406078F4}" type="pres">
      <dgm:prSet presAssocID="{BFB50D32-3793-4A99-8E2E-F6E503990218}" presName="sibTrans" presStyleLbl="sibTrans2D1" presStyleIdx="5" presStyleCnt="6"/>
      <dgm:spPr/>
    </dgm:pt>
    <dgm:pt modelId="{1A8BF6F8-9C2C-4740-8CC3-167F19ED02B6}" type="pres">
      <dgm:prSet presAssocID="{BFB50D32-3793-4A99-8E2E-F6E503990218}" presName="connectorText" presStyleLbl="sibTrans2D1" presStyleIdx="5" presStyleCnt="6"/>
      <dgm:spPr/>
    </dgm:pt>
    <dgm:pt modelId="{C2211F70-0D8B-4EAE-8751-8A3FC83A282D}" type="pres">
      <dgm:prSet presAssocID="{F35D1910-B341-4792-BDF6-B354BBDCD401}" presName="node" presStyleLbl="node1" presStyleIdx="6" presStyleCnt="7">
        <dgm:presLayoutVars>
          <dgm:bulletEnabled val="1"/>
        </dgm:presLayoutVars>
      </dgm:prSet>
      <dgm:spPr/>
    </dgm:pt>
  </dgm:ptLst>
  <dgm:cxnLst>
    <dgm:cxn modelId="{8D8C790C-AD80-4F6F-8920-E0E0F3533B67}" type="presOf" srcId="{0C3EFA76-26F0-450F-AC4F-04AE1B8D02CF}" destId="{6A01F967-CCEC-4D4D-AED5-E29583F16444}" srcOrd="1" destOrd="0" presId="urn:microsoft.com/office/officeart/2005/8/layout/process1"/>
    <dgm:cxn modelId="{29F09020-6351-400D-AC6C-5A8B61636805}" srcId="{94244D42-5D76-4C73-902A-765F5B3037B6}" destId="{02E6D282-6001-4F5A-8E38-58D8D464303A}" srcOrd="0" destOrd="0" parTransId="{69131F7D-918E-4BF1-BB17-EAB2E13AAFFA}" sibTransId="{ABA5C922-1D16-4A41-8019-DAF46D3A45E7}"/>
    <dgm:cxn modelId="{93E5BF2D-1901-47EB-A35A-D282A623A09C}" srcId="{94244D42-5D76-4C73-902A-765F5B3037B6}" destId="{F35D1910-B341-4792-BDF6-B354BBDCD401}" srcOrd="6" destOrd="0" parTransId="{B3F72988-AD7F-412C-8DB3-33755E6778B7}" sibTransId="{FA5F07D5-4E51-4363-951A-7A31A7179106}"/>
    <dgm:cxn modelId="{EABB104F-7A17-4972-918F-441999BBDCEB}" type="presOf" srcId="{98776AA6-C76B-43B9-B9A0-72D42828CF22}" destId="{11635E8C-00D4-4598-A5A5-BF5345472A28}" srcOrd="0" destOrd="0" presId="urn:microsoft.com/office/officeart/2005/8/layout/process1"/>
    <dgm:cxn modelId="{813D9951-E899-446C-9396-BF6EDA8B58F5}" type="presOf" srcId="{9B4A5618-C6BC-4F63-B9F6-0A240BE03CE3}" destId="{90C3F782-1E15-4BB5-BF5E-70FC0859F5A5}" srcOrd="0" destOrd="0" presId="urn:microsoft.com/office/officeart/2005/8/layout/process1"/>
    <dgm:cxn modelId="{7107895A-DA1B-47CF-B91B-1EDE82F87D04}" type="presOf" srcId="{4E318F73-A5CF-4AB7-A2AE-76E26AD6832C}" destId="{CC7A3656-42A9-4F60-A992-48046743ECBF}" srcOrd="1" destOrd="0" presId="urn:microsoft.com/office/officeart/2005/8/layout/process1"/>
    <dgm:cxn modelId="{C8CCF862-9367-4349-B10C-EBC2556EEB6D}" srcId="{94244D42-5D76-4C73-902A-765F5B3037B6}" destId="{9B4A5618-C6BC-4F63-B9F6-0A240BE03CE3}" srcOrd="2" destOrd="0" parTransId="{719391CE-7C48-4A68-8ACD-DB808746F0C7}" sibTransId="{437E3036-E404-462A-8345-FDC39CE5C271}"/>
    <dgm:cxn modelId="{DD38A969-11B7-49FE-9F5A-547C290B7B3C}" type="presOf" srcId="{4DD30730-BABD-4A4D-A644-BDC9CC3F679C}" destId="{C045AB8C-C251-44FA-AC55-C48C76D89F71}" srcOrd="0" destOrd="0" presId="urn:microsoft.com/office/officeart/2005/8/layout/process1"/>
    <dgm:cxn modelId="{A786DB7F-66A7-48A3-90F8-1DFFD2FD2974}" type="presOf" srcId="{437E3036-E404-462A-8345-FDC39CE5C271}" destId="{1B92CF8A-C954-4AA3-A4A7-50C407AC3232}" srcOrd="0" destOrd="0" presId="urn:microsoft.com/office/officeart/2005/8/layout/process1"/>
    <dgm:cxn modelId="{69346884-5712-4EC1-A046-440DF6A20BA9}" type="presOf" srcId="{94244D42-5D76-4C73-902A-765F5B3037B6}" destId="{6724E3BE-76AD-4EA6-8709-D041309B156C}" srcOrd="0" destOrd="0" presId="urn:microsoft.com/office/officeart/2005/8/layout/process1"/>
    <dgm:cxn modelId="{D241B38A-31B8-4A6E-BD07-3DE0799167FF}" type="presOf" srcId="{ABA5C922-1D16-4A41-8019-DAF46D3A45E7}" destId="{C1A397DB-2D7F-45C7-BAF3-5F1D964C65E4}" srcOrd="1" destOrd="0" presId="urn:microsoft.com/office/officeart/2005/8/layout/process1"/>
    <dgm:cxn modelId="{F6955998-AD5D-49C9-8EC7-5BC102F799A7}" type="presOf" srcId="{1BF01AF0-3232-448F-A785-54F605D619E2}" destId="{50701B5A-985B-4F88-BFBC-8CF8432CB123}" srcOrd="0" destOrd="0" presId="urn:microsoft.com/office/officeart/2005/8/layout/process1"/>
    <dgm:cxn modelId="{E3D2F7A4-6BD2-48BA-84F8-3BC4D547305B}" type="presOf" srcId="{F35D1910-B341-4792-BDF6-B354BBDCD401}" destId="{C2211F70-0D8B-4EAE-8751-8A3FC83A282D}" srcOrd="0" destOrd="0" presId="urn:microsoft.com/office/officeart/2005/8/layout/process1"/>
    <dgm:cxn modelId="{32450BA6-149D-493F-AC1C-AB994488BAFB}" srcId="{94244D42-5D76-4C73-902A-765F5B3037B6}" destId="{98776AA6-C76B-43B9-B9A0-72D42828CF22}" srcOrd="3" destOrd="0" parTransId="{F16F5906-3600-47DB-879B-52907B24F192}" sibTransId="{0C3EFA76-26F0-450F-AC4F-04AE1B8D02CF}"/>
    <dgm:cxn modelId="{2A7C96A6-E3C3-4AE7-9FEA-421EDCBBB1F5}" type="presOf" srcId="{C99F76BC-0D48-4304-85E1-B673C26EB79F}" destId="{541FCFD6-D1B6-49EF-A6CA-8D29DB6F259F}" srcOrd="0" destOrd="0" presId="urn:microsoft.com/office/officeart/2005/8/layout/process1"/>
    <dgm:cxn modelId="{E37810AE-D36A-4937-B0C8-7032C27D1215}" type="presOf" srcId="{02E6D282-6001-4F5A-8E38-58D8D464303A}" destId="{485C339E-BE0C-4585-AD2A-C120203D1DEB}" srcOrd="0" destOrd="0" presId="urn:microsoft.com/office/officeart/2005/8/layout/process1"/>
    <dgm:cxn modelId="{C12C4EAF-EE8B-4F30-AA8B-C7C049BBAFBC}" srcId="{94244D42-5D76-4C73-902A-765F5B3037B6}" destId="{C99F76BC-0D48-4304-85E1-B673C26EB79F}" srcOrd="4" destOrd="0" parTransId="{C31FD027-D431-4C93-891A-9AF0129C343D}" sibTransId="{4E318F73-A5CF-4AB7-A2AE-76E26AD6832C}"/>
    <dgm:cxn modelId="{CC80D9AF-0852-47C2-BD1F-ABC45A56E649}" srcId="{94244D42-5D76-4C73-902A-765F5B3037B6}" destId="{4DD30730-BABD-4A4D-A644-BDC9CC3F679C}" srcOrd="1" destOrd="0" parTransId="{4512D92A-EC79-4C8E-8C85-C4B599447FEA}" sibTransId="{1E5044B9-8B6F-42B6-AD34-AD644B841DDB}"/>
    <dgm:cxn modelId="{0ADF20B9-D274-43B9-93EF-ECF684C66361}" type="presOf" srcId="{ABA5C922-1D16-4A41-8019-DAF46D3A45E7}" destId="{F634D5EB-45AA-4C44-A73A-A6DFDF705C20}" srcOrd="0" destOrd="0" presId="urn:microsoft.com/office/officeart/2005/8/layout/process1"/>
    <dgm:cxn modelId="{339D78BB-CD82-4FB6-BD9C-3F638AB279A1}" type="presOf" srcId="{4E318F73-A5CF-4AB7-A2AE-76E26AD6832C}" destId="{8DBBCD73-4F88-400B-BD17-1945D872A7FC}" srcOrd="0" destOrd="0" presId="urn:microsoft.com/office/officeart/2005/8/layout/process1"/>
    <dgm:cxn modelId="{4A78F8BC-CD44-4B73-89D6-B52E4EBDF6E6}" type="presOf" srcId="{1E5044B9-8B6F-42B6-AD34-AD644B841DDB}" destId="{79376E2A-5B0E-46FF-8758-B49F2884657A}" srcOrd="1" destOrd="0" presId="urn:microsoft.com/office/officeart/2005/8/layout/process1"/>
    <dgm:cxn modelId="{A112F0D5-8FAC-406B-B20B-5534F84A6266}" srcId="{94244D42-5D76-4C73-902A-765F5B3037B6}" destId="{1BF01AF0-3232-448F-A785-54F605D619E2}" srcOrd="5" destOrd="0" parTransId="{FE8E4D90-3FCE-4791-97D6-14CDEDB0580B}" sibTransId="{BFB50D32-3793-4A99-8E2E-F6E503990218}"/>
    <dgm:cxn modelId="{78B9E4E0-D894-4CB8-9EAB-EB7AF3AAA418}" type="presOf" srcId="{437E3036-E404-462A-8345-FDC39CE5C271}" destId="{41ED9B93-3A99-493D-8A84-A8D8CFB59A20}" srcOrd="1" destOrd="0" presId="urn:microsoft.com/office/officeart/2005/8/layout/process1"/>
    <dgm:cxn modelId="{B13582EC-388B-4643-AC32-741EA7EC67FF}" type="presOf" srcId="{1E5044B9-8B6F-42B6-AD34-AD644B841DDB}" destId="{550796E5-9288-43A8-B112-F301F7BB4AD8}" srcOrd="0" destOrd="0" presId="urn:microsoft.com/office/officeart/2005/8/layout/process1"/>
    <dgm:cxn modelId="{627E80F8-3446-4371-ADE7-9B15C2161F87}" type="presOf" srcId="{BFB50D32-3793-4A99-8E2E-F6E503990218}" destId="{36595183-73B3-46F8-B772-F9D3406078F4}" srcOrd="0" destOrd="0" presId="urn:microsoft.com/office/officeart/2005/8/layout/process1"/>
    <dgm:cxn modelId="{9C659AFA-9F39-4FC9-A418-0103591498D6}" type="presOf" srcId="{0C3EFA76-26F0-450F-AC4F-04AE1B8D02CF}" destId="{522A4091-144F-481B-A612-5C5C581FD557}" srcOrd="0" destOrd="0" presId="urn:microsoft.com/office/officeart/2005/8/layout/process1"/>
    <dgm:cxn modelId="{2D14B7FD-72E9-4979-AFB6-DC190DB0E3EE}" type="presOf" srcId="{BFB50D32-3793-4A99-8E2E-F6E503990218}" destId="{1A8BF6F8-9C2C-4740-8CC3-167F19ED02B6}" srcOrd="1" destOrd="0" presId="urn:microsoft.com/office/officeart/2005/8/layout/process1"/>
    <dgm:cxn modelId="{B236C096-2BD0-4561-A119-38F9986E96F9}" type="presParOf" srcId="{6724E3BE-76AD-4EA6-8709-D041309B156C}" destId="{485C339E-BE0C-4585-AD2A-C120203D1DEB}" srcOrd="0" destOrd="0" presId="urn:microsoft.com/office/officeart/2005/8/layout/process1"/>
    <dgm:cxn modelId="{84EF1099-DF3A-47AD-B108-15DEFEE31479}" type="presParOf" srcId="{6724E3BE-76AD-4EA6-8709-D041309B156C}" destId="{F634D5EB-45AA-4C44-A73A-A6DFDF705C20}" srcOrd="1" destOrd="0" presId="urn:microsoft.com/office/officeart/2005/8/layout/process1"/>
    <dgm:cxn modelId="{99CE288E-8CE4-4D8C-9100-150A400B5C21}" type="presParOf" srcId="{F634D5EB-45AA-4C44-A73A-A6DFDF705C20}" destId="{C1A397DB-2D7F-45C7-BAF3-5F1D964C65E4}" srcOrd="0" destOrd="0" presId="urn:microsoft.com/office/officeart/2005/8/layout/process1"/>
    <dgm:cxn modelId="{4D356C6E-8DD5-4F2A-8609-1B30EA24E453}" type="presParOf" srcId="{6724E3BE-76AD-4EA6-8709-D041309B156C}" destId="{C045AB8C-C251-44FA-AC55-C48C76D89F71}" srcOrd="2" destOrd="0" presId="urn:microsoft.com/office/officeart/2005/8/layout/process1"/>
    <dgm:cxn modelId="{A1A7E05D-B204-4F32-ACD5-F2FCA231CD3A}" type="presParOf" srcId="{6724E3BE-76AD-4EA6-8709-D041309B156C}" destId="{550796E5-9288-43A8-B112-F301F7BB4AD8}" srcOrd="3" destOrd="0" presId="urn:microsoft.com/office/officeart/2005/8/layout/process1"/>
    <dgm:cxn modelId="{5740B014-8964-4586-8AA3-3BE5CCFFA785}" type="presParOf" srcId="{550796E5-9288-43A8-B112-F301F7BB4AD8}" destId="{79376E2A-5B0E-46FF-8758-B49F2884657A}" srcOrd="0" destOrd="0" presId="urn:microsoft.com/office/officeart/2005/8/layout/process1"/>
    <dgm:cxn modelId="{146E64FD-BD6C-4270-AE5A-ED7089D972B2}" type="presParOf" srcId="{6724E3BE-76AD-4EA6-8709-D041309B156C}" destId="{90C3F782-1E15-4BB5-BF5E-70FC0859F5A5}" srcOrd="4" destOrd="0" presId="urn:microsoft.com/office/officeart/2005/8/layout/process1"/>
    <dgm:cxn modelId="{9DBFE581-6D79-46A4-847A-4CA4D2A80886}" type="presParOf" srcId="{6724E3BE-76AD-4EA6-8709-D041309B156C}" destId="{1B92CF8A-C954-4AA3-A4A7-50C407AC3232}" srcOrd="5" destOrd="0" presId="urn:microsoft.com/office/officeart/2005/8/layout/process1"/>
    <dgm:cxn modelId="{0693C22B-BB2F-4A01-B116-EBD772ABFB34}" type="presParOf" srcId="{1B92CF8A-C954-4AA3-A4A7-50C407AC3232}" destId="{41ED9B93-3A99-493D-8A84-A8D8CFB59A20}" srcOrd="0" destOrd="0" presId="urn:microsoft.com/office/officeart/2005/8/layout/process1"/>
    <dgm:cxn modelId="{C0EFF65A-1E2B-4C78-A62D-A67CD15167BF}" type="presParOf" srcId="{6724E3BE-76AD-4EA6-8709-D041309B156C}" destId="{11635E8C-00D4-4598-A5A5-BF5345472A28}" srcOrd="6" destOrd="0" presId="urn:microsoft.com/office/officeart/2005/8/layout/process1"/>
    <dgm:cxn modelId="{1C5AC221-C2D5-4ECF-80E2-55E034CE0690}" type="presParOf" srcId="{6724E3BE-76AD-4EA6-8709-D041309B156C}" destId="{522A4091-144F-481B-A612-5C5C581FD557}" srcOrd="7" destOrd="0" presId="urn:microsoft.com/office/officeart/2005/8/layout/process1"/>
    <dgm:cxn modelId="{A7921288-073E-42B8-BA90-A862A89E712D}" type="presParOf" srcId="{522A4091-144F-481B-A612-5C5C581FD557}" destId="{6A01F967-CCEC-4D4D-AED5-E29583F16444}" srcOrd="0" destOrd="0" presId="urn:microsoft.com/office/officeart/2005/8/layout/process1"/>
    <dgm:cxn modelId="{5434C34B-BDC3-4472-BAD9-D564082FAEAE}" type="presParOf" srcId="{6724E3BE-76AD-4EA6-8709-D041309B156C}" destId="{541FCFD6-D1B6-49EF-A6CA-8D29DB6F259F}" srcOrd="8" destOrd="0" presId="urn:microsoft.com/office/officeart/2005/8/layout/process1"/>
    <dgm:cxn modelId="{8AFEB661-46FB-47C5-97CE-DC5435B89A20}" type="presParOf" srcId="{6724E3BE-76AD-4EA6-8709-D041309B156C}" destId="{8DBBCD73-4F88-400B-BD17-1945D872A7FC}" srcOrd="9" destOrd="0" presId="urn:microsoft.com/office/officeart/2005/8/layout/process1"/>
    <dgm:cxn modelId="{DBE91D85-FC77-4B59-8294-BA28A104253B}" type="presParOf" srcId="{8DBBCD73-4F88-400B-BD17-1945D872A7FC}" destId="{CC7A3656-42A9-4F60-A992-48046743ECBF}" srcOrd="0" destOrd="0" presId="urn:microsoft.com/office/officeart/2005/8/layout/process1"/>
    <dgm:cxn modelId="{9FA6FA6F-77FC-40BC-8AAC-EE26F578896F}" type="presParOf" srcId="{6724E3BE-76AD-4EA6-8709-D041309B156C}" destId="{50701B5A-985B-4F88-BFBC-8CF8432CB123}" srcOrd="10" destOrd="0" presId="urn:microsoft.com/office/officeart/2005/8/layout/process1"/>
    <dgm:cxn modelId="{A1773C55-54CF-4357-AC70-1A01B5A077E7}" type="presParOf" srcId="{6724E3BE-76AD-4EA6-8709-D041309B156C}" destId="{36595183-73B3-46F8-B772-F9D3406078F4}" srcOrd="11" destOrd="0" presId="urn:microsoft.com/office/officeart/2005/8/layout/process1"/>
    <dgm:cxn modelId="{2BAB6D9B-063F-49AB-942D-23408E76F43B}" type="presParOf" srcId="{36595183-73B3-46F8-B772-F9D3406078F4}" destId="{1A8BF6F8-9C2C-4740-8CC3-167F19ED02B6}" srcOrd="0" destOrd="0" presId="urn:microsoft.com/office/officeart/2005/8/layout/process1"/>
    <dgm:cxn modelId="{7DAF815B-FEBB-4C9A-BB56-7C2214140D54}" type="presParOf" srcId="{6724E3BE-76AD-4EA6-8709-D041309B156C}" destId="{C2211F70-0D8B-4EAE-8751-8A3FC83A282D}" srcOrd="12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5C339E-BE0C-4585-AD2A-C120203D1DEB}">
      <dsp:nvSpPr>
        <dsp:cNvPr id="0" name=""/>
        <dsp:cNvSpPr/>
      </dsp:nvSpPr>
      <dsp:spPr>
        <a:xfrm>
          <a:off x="3167" y="794906"/>
          <a:ext cx="1199673" cy="75354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cs typeface="Calibri Light"/>
            </a:rPr>
            <a:t>Raw Data</a:t>
          </a:r>
          <a:endParaRPr lang="en-US" sz="1400" kern="1200">
            <a:latin typeface="Calibri Light"/>
            <a:cs typeface="Calibri Light"/>
          </a:endParaRPr>
        </a:p>
      </dsp:txBody>
      <dsp:txXfrm>
        <a:off x="25238" y="816977"/>
        <a:ext cx="1155531" cy="709402"/>
      </dsp:txXfrm>
    </dsp:sp>
    <dsp:sp modelId="{F634D5EB-45AA-4C44-A73A-A6DFDF705C20}">
      <dsp:nvSpPr>
        <dsp:cNvPr id="0" name=""/>
        <dsp:cNvSpPr/>
      </dsp:nvSpPr>
      <dsp:spPr>
        <a:xfrm rot="21555736">
          <a:off x="1322797" y="1012013"/>
          <a:ext cx="254351" cy="2975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322800" y="1072008"/>
        <a:ext cx="178046" cy="178510"/>
      </dsp:txXfrm>
    </dsp:sp>
    <dsp:sp modelId="{C045AB8C-C251-44FA-AC55-C48C76D89F71}">
      <dsp:nvSpPr>
        <dsp:cNvPr id="0" name=""/>
        <dsp:cNvSpPr/>
      </dsp:nvSpPr>
      <dsp:spPr>
        <a:xfrm>
          <a:off x="1682710" y="773279"/>
          <a:ext cx="1199673" cy="75354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cs typeface="Calibri Light"/>
            </a:rPr>
            <a:t>Data Preparation</a:t>
          </a:r>
        </a:p>
      </dsp:txBody>
      <dsp:txXfrm>
        <a:off x="1704781" y="795350"/>
        <a:ext cx="1155531" cy="709402"/>
      </dsp:txXfrm>
    </dsp:sp>
    <dsp:sp modelId="{550796E5-9288-43A8-B112-F301F7BB4AD8}">
      <dsp:nvSpPr>
        <dsp:cNvPr id="0" name=""/>
        <dsp:cNvSpPr/>
      </dsp:nvSpPr>
      <dsp:spPr>
        <a:xfrm rot="21566778">
          <a:off x="3002344" y="993107"/>
          <a:ext cx="254342" cy="2975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002346" y="1052980"/>
        <a:ext cx="178039" cy="178510"/>
      </dsp:txXfrm>
    </dsp:sp>
    <dsp:sp modelId="{90C3F782-1E15-4BB5-BF5E-70FC0859F5A5}">
      <dsp:nvSpPr>
        <dsp:cNvPr id="0" name=""/>
        <dsp:cNvSpPr/>
      </dsp:nvSpPr>
      <dsp:spPr>
        <a:xfrm>
          <a:off x="3362252" y="757048"/>
          <a:ext cx="1199673" cy="75354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cs typeface="Calibri Light"/>
            </a:rPr>
            <a:t>Feature Engineering</a:t>
          </a:r>
        </a:p>
      </dsp:txBody>
      <dsp:txXfrm>
        <a:off x="3384323" y="779119"/>
        <a:ext cx="1155531" cy="709402"/>
      </dsp:txXfrm>
    </dsp:sp>
    <dsp:sp modelId="{1B92CF8A-C954-4AA3-A4A7-50C407AC3232}">
      <dsp:nvSpPr>
        <dsp:cNvPr id="0" name=""/>
        <dsp:cNvSpPr/>
      </dsp:nvSpPr>
      <dsp:spPr>
        <a:xfrm>
          <a:off x="4681893" y="985061"/>
          <a:ext cx="254330" cy="2975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4681893" y="1044565"/>
        <a:ext cx="178031" cy="178510"/>
      </dsp:txXfrm>
    </dsp:sp>
    <dsp:sp modelId="{11635E8C-00D4-4598-A5A5-BF5345472A28}">
      <dsp:nvSpPr>
        <dsp:cNvPr id="0" name=""/>
        <dsp:cNvSpPr/>
      </dsp:nvSpPr>
      <dsp:spPr>
        <a:xfrm>
          <a:off x="5041794" y="757048"/>
          <a:ext cx="1199673" cy="75354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cs typeface="Calibri Light"/>
            </a:rPr>
            <a:t>Model Selection &amp; Training</a:t>
          </a:r>
        </a:p>
      </dsp:txBody>
      <dsp:txXfrm>
        <a:off x="5063865" y="779119"/>
        <a:ext cx="1155531" cy="709402"/>
      </dsp:txXfrm>
    </dsp:sp>
    <dsp:sp modelId="{522A4091-144F-481B-A612-5C5C581FD557}">
      <dsp:nvSpPr>
        <dsp:cNvPr id="0" name=""/>
        <dsp:cNvSpPr/>
      </dsp:nvSpPr>
      <dsp:spPr>
        <a:xfrm>
          <a:off x="6361435" y="985061"/>
          <a:ext cx="254330" cy="2975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361435" y="1044565"/>
        <a:ext cx="178031" cy="178510"/>
      </dsp:txXfrm>
    </dsp:sp>
    <dsp:sp modelId="{541FCFD6-D1B6-49EF-A6CA-8D29DB6F259F}">
      <dsp:nvSpPr>
        <dsp:cNvPr id="0" name=""/>
        <dsp:cNvSpPr/>
      </dsp:nvSpPr>
      <dsp:spPr>
        <a:xfrm>
          <a:off x="6721337" y="757048"/>
          <a:ext cx="1199673" cy="75354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cs typeface="Calibri Light"/>
            </a:rPr>
            <a:t>Model Evaluation</a:t>
          </a:r>
        </a:p>
      </dsp:txBody>
      <dsp:txXfrm>
        <a:off x="6743408" y="779119"/>
        <a:ext cx="1155531" cy="709402"/>
      </dsp:txXfrm>
    </dsp:sp>
    <dsp:sp modelId="{8DBBCD73-4F88-400B-BD17-1945D872A7FC}">
      <dsp:nvSpPr>
        <dsp:cNvPr id="0" name=""/>
        <dsp:cNvSpPr/>
      </dsp:nvSpPr>
      <dsp:spPr>
        <a:xfrm>
          <a:off x="8040977" y="985061"/>
          <a:ext cx="254330" cy="2975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8040977" y="1044565"/>
        <a:ext cx="178031" cy="178510"/>
      </dsp:txXfrm>
    </dsp:sp>
    <dsp:sp modelId="{50701B5A-985B-4F88-BFBC-8CF8432CB123}">
      <dsp:nvSpPr>
        <dsp:cNvPr id="0" name=""/>
        <dsp:cNvSpPr/>
      </dsp:nvSpPr>
      <dsp:spPr>
        <a:xfrm>
          <a:off x="8400879" y="757048"/>
          <a:ext cx="1199673" cy="75354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cs typeface="Calibri Light"/>
            </a:rPr>
            <a:t>Parameter Optimization</a:t>
          </a:r>
        </a:p>
      </dsp:txBody>
      <dsp:txXfrm>
        <a:off x="8422950" y="779119"/>
        <a:ext cx="1155531" cy="709402"/>
      </dsp:txXfrm>
    </dsp:sp>
    <dsp:sp modelId="{36595183-73B3-46F8-B772-F9D3406078F4}">
      <dsp:nvSpPr>
        <dsp:cNvPr id="0" name=""/>
        <dsp:cNvSpPr/>
      </dsp:nvSpPr>
      <dsp:spPr>
        <a:xfrm>
          <a:off x="9720520" y="985061"/>
          <a:ext cx="254330" cy="2975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9720520" y="1044565"/>
        <a:ext cx="178031" cy="178510"/>
      </dsp:txXfrm>
    </dsp:sp>
    <dsp:sp modelId="{C2211F70-0D8B-4EAE-8751-8A3FC83A282D}">
      <dsp:nvSpPr>
        <dsp:cNvPr id="0" name=""/>
        <dsp:cNvSpPr/>
      </dsp:nvSpPr>
      <dsp:spPr>
        <a:xfrm>
          <a:off x="10080421" y="757048"/>
          <a:ext cx="1199673" cy="75354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cs typeface="Calibri Light"/>
            </a:rPr>
            <a:t>Model Deployment</a:t>
          </a:r>
        </a:p>
      </dsp:txBody>
      <dsp:txXfrm>
        <a:off x="10102492" y="779119"/>
        <a:ext cx="1155531" cy="7094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682750"/>
            <a:ext cx="8255000" cy="1826948"/>
          </a:xfrm>
        </p:spPr>
        <p:txBody>
          <a:bodyPr anchor="b">
            <a:noAutofit/>
          </a:bodyPr>
          <a:lstStyle>
            <a:lvl1pPr algn="r">
              <a:defRPr sz="38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158884"/>
            <a:ext cx="8255000" cy="398198"/>
          </a:xfrm>
        </p:spPr>
        <p:txBody>
          <a:bodyPr>
            <a:noAutofit/>
          </a:bodyPr>
          <a:lstStyle>
            <a:lvl1pPr marL="0" indent="0" algn="r">
              <a:buNone/>
              <a:defRPr sz="2333" b="1"/>
            </a:lvl1pPr>
            <a:lvl2pPr marL="380985" indent="0" algn="ctr">
              <a:buNone/>
              <a:defRPr sz="1667"/>
            </a:lvl2pPr>
            <a:lvl3pPr marL="761970" indent="0" algn="ctr">
              <a:buNone/>
              <a:defRPr sz="1500"/>
            </a:lvl3pPr>
            <a:lvl4pPr marL="1142954" indent="0" algn="ctr">
              <a:buNone/>
              <a:defRPr sz="1333"/>
            </a:lvl4pPr>
            <a:lvl5pPr marL="1523939" indent="0" algn="ctr">
              <a:buNone/>
              <a:defRPr sz="1333"/>
            </a:lvl5pPr>
            <a:lvl6pPr marL="1904924" indent="0" algn="ctr">
              <a:buNone/>
              <a:defRPr sz="1333"/>
            </a:lvl6pPr>
            <a:lvl7pPr marL="2285909" indent="0" algn="ctr">
              <a:buNone/>
              <a:defRPr sz="1333"/>
            </a:lvl7pPr>
            <a:lvl8pPr marL="2666893" indent="0" algn="ctr">
              <a:buNone/>
              <a:defRPr sz="1333"/>
            </a:lvl8pPr>
            <a:lvl9pPr marL="3047878" indent="0" algn="ctr"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00475" y="833597"/>
            <a:ext cx="3291525" cy="6024403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383646" y="6445250"/>
            <a:ext cx="1468758" cy="18203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en-US"/>
            </a:defPPr>
            <a:lvl1pPr>
              <a:defRPr sz="700">
                <a:solidFill>
                  <a:srgbClr val="AAD4FF"/>
                </a:solidFill>
                <a:latin typeface="Tahoma"/>
              </a:defRPr>
            </a:lvl1pPr>
          </a:lstStyle>
          <a:p>
            <a:pPr lvl="0"/>
            <a:fld id="{DE9FCC56-4E1C-4C04-868A-1C1059837326}" type="slidenum">
              <a:rPr lang="en-US" sz="583" smtClean="0">
                <a:solidFill>
                  <a:schemeClr val="tx2"/>
                </a:solidFill>
              </a:rPr>
              <a:pPr/>
              <a:t>‹#›</a:t>
            </a:fld>
            <a:endParaRPr lang="en-US" sz="583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446097"/>
            <a:ext cx="3587750" cy="58746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3444285" y="223798"/>
            <a:ext cx="5445715" cy="39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  <a:spcAft>
                <a:spcPts val="1000"/>
              </a:spcAft>
            </a:pPr>
            <a:r>
              <a:rPr lang="en-US" sz="2333" dirty="0"/>
              <a:t>Automated </a:t>
            </a:r>
            <a:r>
              <a:rPr lang="en-US" sz="2333"/>
              <a:t>Algorithm Design Team</a:t>
            </a:r>
            <a:endParaRPr lang="en-US" sz="2333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333" y="23829"/>
            <a:ext cx="2116667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238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0"/>
          </p:nvPr>
        </p:nvSpPr>
        <p:spPr/>
        <p:txBody>
          <a:bodyPr vert="horz" lIns="91440" tIns="45720" rIns="91440" bIns="45720" rtlCol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229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14"/>
          <p:cNvSpPr>
            <a:spLocks noChangeShapeType="1"/>
          </p:cNvSpPr>
          <p:nvPr userDrawn="1"/>
        </p:nvSpPr>
        <p:spPr bwMode="auto">
          <a:xfrm>
            <a:off x="6096000" y="1676138"/>
            <a:ext cx="0" cy="4746803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7">
              <a:latin typeface="+mj-lt"/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0" y="1676137"/>
            <a:ext cx="12192000" cy="4746805"/>
            <a:chOff x="0" y="1377710"/>
            <a:chExt cx="14630400" cy="6119960"/>
          </a:xfrm>
        </p:grpSpPr>
        <p:sp>
          <p:nvSpPr>
            <p:cNvPr id="3" name="Line 111"/>
            <p:cNvSpPr>
              <a:spLocks noChangeShapeType="1"/>
            </p:cNvSpPr>
            <p:nvPr userDrawn="1"/>
          </p:nvSpPr>
          <p:spPr bwMode="auto">
            <a:xfrm>
              <a:off x="0" y="1377710"/>
              <a:ext cx="14630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7">
                <a:latin typeface="+mj-lt"/>
              </a:endParaRPr>
            </a:p>
          </p:txBody>
        </p:sp>
        <p:sp>
          <p:nvSpPr>
            <p:cNvPr id="5" name="Line 115"/>
            <p:cNvSpPr>
              <a:spLocks noChangeShapeType="1"/>
            </p:cNvSpPr>
            <p:nvPr userDrawn="1"/>
          </p:nvSpPr>
          <p:spPr bwMode="auto">
            <a:xfrm>
              <a:off x="0" y="4435367"/>
              <a:ext cx="14630400" cy="1774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7">
                <a:latin typeface="+mj-lt"/>
              </a:endParaRPr>
            </a:p>
          </p:txBody>
        </p:sp>
        <p:sp>
          <p:nvSpPr>
            <p:cNvPr id="6" name="Line 111"/>
            <p:cNvSpPr>
              <a:spLocks noChangeShapeType="1"/>
            </p:cNvSpPr>
            <p:nvPr userDrawn="1"/>
          </p:nvSpPr>
          <p:spPr bwMode="auto">
            <a:xfrm>
              <a:off x="0" y="7497670"/>
              <a:ext cx="14630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7">
                <a:latin typeface="+mj-lt"/>
              </a:endParaRPr>
            </a:p>
          </p:txBody>
        </p:sp>
      </p:grp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81000" y="762000"/>
            <a:ext cx="11430001" cy="7823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73012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ad with Title and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14"/>
          <p:cNvSpPr>
            <a:spLocks noChangeShapeType="1"/>
          </p:cNvSpPr>
          <p:nvPr userDrawn="1"/>
        </p:nvSpPr>
        <p:spPr bwMode="auto">
          <a:xfrm>
            <a:off x="6096000" y="1339092"/>
            <a:ext cx="0" cy="4700023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7">
              <a:latin typeface="+mj-lt"/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0" y="1354810"/>
            <a:ext cx="12192000" cy="4684305"/>
            <a:chOff x="0" y="1377710"/>
            <a:chExt cx="14630400" cy="6119960"/>
          </a:xfrm>
        </p:grpSpPr>
        <p:sp>
          <p:nvSpPr>
            <p:cNvPr id="3" name="Line 111"/>
            <p:cNvSpPr>
              <a:spLocks noChangeShapeType="1"/>
            </p:cNvSpPr>
            <p:nvPr userDrawn="1"/>
          </p:nvSpPr>
          <p:spPr bwMode="auto">
            <a:xfrm>
              <a:off x="0" y="1377710"/>
              <a:ext cx="14630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7">
                <a:latin typeface="+mj-lt"/>
              </a:endParaRPr>
            </a:p>
          </p:txBody>
        </p:sp>
        <p:sp>
          <p:nvSpPr>
            <p:cNvPr id="5" name="Line 115"/>
            <p:cNvSpPr>
              <a:spLocks noChangeShapeType="1"/>
            </p:cNvSpPr>
            <p:nvPr userDrawn="1"/>
          </p:nvSpPr>
          <p:spPr bwMode="auto">
            <a:xfrm>
              <a:off x="0" y="4435367"/>
              <a:ext cx="14630400" cy="1774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7">
                <a:latin typeface="+mj-lt"/>
              </a:endParaRPr>
            </a:p>
          </p:txBody>
        </p:sp>
        <p:sp>
          <p:nvSpPr>
            <p:cNvPr id="6" name="Line 111"/>
            <p:cNvSpPr>
              <a:spLocks noChangeShapeType="1"/>
            </p:cNvSpPr>
            <p:nvPr userDrawn="1"/>
          </p:nvSpPr>
          <p:spPr bwMode="auto">
            <a:xfrm>
              <a:off x="0" y="7497670"/>
              <a:ext cx="14630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7">
                <a:latin typeface="+mj-lt"/>
              </a:endParaRPr>
            </a:p>
          </p:txBody>
        </p:sp>
      </p:grp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81000" y="762000"/>
            <a:ext cx="11430001" cy="7823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86155" y="6095532"/>
            <a:ext cx="11048999" cy="707353"/>
          </a:xfrm>
          <a:ln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/>
            </a:lvl1pPr>
          </a:lstStyle>
          <a:p>
            <a:pPr lvl="0"/>
            <a:r>
              <a:rPr lang="en-US" dirty="0"/>
              <a:t>Click to edit Master </a:t>
            </a:r>
            <a:r>
              <a:rPr lang="en-US"/>
              <a:t>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798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14"/>
          <p:cNvSpPr>
            <a:spLocks noChangeShapeType="1"/>
          </p:cNvSpPr>
          <p:nvPr userDrawn="1"/>
        </p:nvSpPr>
        <p:spPr bwMode="auto">
          <a:xfrm>
            <a:off x="6096000" y="649553"/>
            <a:ext cx="0" cy="5760896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7">
              <a:latin typeface="+mj-lt"/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0" y="3537521"/>
            <a:ext cx="12192000" cy="2872928"/>
            <a:chOff x="0" y="4160511"/>
            <a:chExt cx="14630400" cy="3337159"/>
          </a:xfrm>
        </p:grpSpPr>
        <p:sp>
          <p:nvSpPr>
            <p:cNvPr id="5" name="Line 115"/>
            <p:cNvSpPr>
              <a:spLocks noChangeShapeType="1"/>
            </p:cNvSpPr>
            <p:nvPr userDrawn="1"/>
          </p:nvSpPr>
          <p:spPr bwMode="auto">
            <a:xfrm>
              <a:off x="0" y="4160511"/>
              <a:ext cx="14630400" cy="1774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7">
                <a:latin typeface="+mj-lt"/>
              </a:endParaRPr>
            </a:p>
          </p:txBody>
        </p:sp>
        <p:sp>
          <p:nvSpPr>
            <p:cNvPr id="6" name="Line 111"/>
            <p:cNvSpPr>
              <a:spLocks noChangeShapeType="1"/>
            </p:cNvSpPr>
            <p:nvPr userDrawn="1"/>
          </p:nvSpPr>
          <p:spPr bwMode="auto">
            <a:xfrm>
              <a:off x="0" y="7497670"/>
              <a:ext cx="14630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7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22827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5779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1" cy="842211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</a:ln>
          <a:effectLst/>
        </p:spPr>
        <p:txBody>
          <a:bodyPr lIns="76191" tIns="38096" rIns="76191" bIns="38096" spcCol="0" rtlCol="0" anchor="ctr"/>
          <a:lstStyle/>
          <a:p>
            <a:pPr marL="0" marR="0" lvl="0" indent="0" algn="ctr" defTabSz="7619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00475" y="833597"/>
            <a:ext cx="3291525" cy="6024403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477948" y="4137500"/>
            <a:ext cx="5158052" cy="367266"/>
          </a:xfrm>
        </p:spPr>
        <p:txBody>
          <a:bodyPr anchor="t" anchorCtr="0">
            <a:noAutofit/>
          </a:bodyPr>
          <a:lstStyle>
            <a:lvl1pPr marL="0" indent="0" algn="r">
              <a:buNone/>
              <a:defRPr sz="2333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 dirty="0"/>
              <a:t>Enter Date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452813" y="4899500"/>
            <a:ext cx="5183188" cy="367266"/>
          </a:xfrm>
        </p:spPr>
        <p:txBody>
          <a:bodyPr anchor="t" anchorCtr="0">
            <a:noAutofit/>
          </a:bodyPr>
          <a:lstStyle>
            <a:lvl1pPr marL="0" indent="0" algn="r">
              <a:buNone/>
              <a:defRPr sz="2333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 dirty="0"/>
              <a:t>Enter Presenter(s)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383646" y="6463179"/>
            <a:ext cx="1468758" cy="18203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en-US"/>
            </a:defPPr>
            <a:lvl1pPr>
              <a:defRPr sz="700">
                <a:solidFill>
                  <a:srgbClr val="AAD4FF"/>
                </a:solidFill>
                <a:latin typeface="Tahoma"/>
              </a:defRPr>
            </a:lvl1pPr>
          </a:lstStyle>
          <a:p>
            <a:pPr lvl="0"/>
            <a:fld id="{DE9FCC56-4E1C-4C04-868A-1C1059837326}" type="slidenum">
              <a:rPr lang="en-US" sz="583" smtClean="0">
                <a:solidFill>
                  <a:schemeClr val="tx2"/>
                </a:solidFill>
              </a:rPr>
              <a:pPr/>
              <a:t>‹#›</a:t>
            </a:fld>
            <a:endParaRPr lang="en-US" sz="583" dirty="0">
              <a:solidFill>
                <a:schemeClr val="tx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3646" y="2297206"/>
            <a:ext cx="8252355" cy="1232647"/>
          </a:xfrm>
        </p:spPr>
        <p:txBody>
          <a:bodyPr anchor="b" anchorCtr="0">
            <a:noAutofit/>
          </a:bodyPr>
          <a:lstStyle>
            <a:lvl1pPr algn="r">
              <a:defRPr sz="38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61046" y="148917"/>
            <a:ext cx="1752600" cy="54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146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3428" y="3127604"/>
            <a:ext cx="2088573" cy="124344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3428" y="640712"/>
            <a:ext cx="2088573" cy="1243446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3428" y="1884158"/>
            <a:ext cx="2088573" cy="1243446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3327" y="4371049"/>
            <a:ext cx="2088673" cy="124350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3428" y="5614555"/>
            <a:ext cx="2088573" cy="124344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62000" y="1682750"/>
            <a:ext cx="8994098" cy="476250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762000"/>
            <a:ext cx="8994098" cy="782372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991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1000" y="1682750"/>
            <a:ext cx="11432646" cy="475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937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with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1000" y="1682750"/>
            <a:ext cx="11432646" cy="435636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665766" y="5175849"/>
            <a:ext cx="184731" cy="332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  <a:spcAft>
                <a:spcPts val="1000"/>
              </a:spcAft>
            </a:pPr>
            <a:endParaRPr lang="en-US" sz="1833" dirty="0" err="1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586155" y="6039115"/>
            <a:ext cx="11048999" cy="705153"/>
          </a:xfrm>
          <a:ln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dirty="0"/>
              <a:t>Click to edit Master </a:t>
            </a:r>
            <a:r>
              <a:rPr lang="en-US"/>
              <a:t>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714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673490"/>
            <a:ext cx="5523178" cy="47651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2000" dirty="0" smtClean="0"/>
            </a:lvl1pPr>
            <a:lvl2pPr>
              <a:defRPr lang="en-US" sz="1667" dirty="0" smtClean="0"/>
            </a:lvl2pPr>
            <a:lvl3pPr>
              <a:defRPr lang="en-US" sz="1500" dirty="0" smtClean="0"/>
            </a:lvl3pPr>
            <a:lvl4pPr>
              <a:defRPr lang="en-US" sz="1333" dirty="0" smtClean="0"/>
            </a:lvl4pPr>
            <a:lvl5pPr>
              <a:defRPr lang="en-US" sz="1333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3855" y="1673490"/>
            <a:ext cx="5527146" cy="47651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2000" dirty="0" smtClean="0"/>
            </a:lvl1pPr>
            <a:lvl2pPr>
              <a:defRPr lang="en-US" sz="1667" dirty="0" smtClean="0"/>
            </a:lvl2pPr>
            <a:lvl3pPr>
              <a:defRPr lang="en-US" sz="1500" dirty="0" smtClean="0"/>
            </a:lvl3pPr>
            <a:lvl4pPr>
              <a:defRPr lang="en-US" sz="1333" dirty="0" smtClean="0"/>
            </a:lvl4pPr>
            <a:lvl5pPr>
              <a:defRPr lang="en-US" sz="1333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4170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 with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673491"/>
            <a:ext cx="5523178" cy="43656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2000" dirty="0" smtClean="0"/>
            </a:lvl1pPr>
            <a:lvl2pPr>
              <a:defRPr lang="en-US" sz="1667" dirty="0" smtClean="0"/>
            </a:lvl2pPr>
            <a:lvl3pPr>
              <a:defRPr lang="en-US" sz="1500" dirty="0" smtClean="0"/>
            </a:lvl3pPr>
            <a:lvl4pPr>
              <a:defRPr lang="en-US" sz="1333" dirty="0" smtClean="0"/>
            </a:lvl4pPr>
            <a:lvl5pPr>
              <a:defRPr lang="en-US" sz="1333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3855" y="1673491"/>
            <a:ext cx="5527146" cy="43656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2000" dirty="0" smtClean="0"/>
            </a:lvl1pPr>
            <a:lvl2pPr>
              <a:defRPr lang="en-US" sz="1667" dirty="0" smtClean="0"/>
            </a:lvl2pPr>
            <a:lvl3pPr>
              <a:defRPr lang="en-US" sz="1500" dirty="0" smtClean="0"/>
            </a:lvl3pPr>
            <a:lvl4pPr>
              <a:defRPr lang="en-US" sz="1333" dirty="0" smtClean="0"/>
            </a:lvl4pPr>
            <a:lvl5pPr>
              <a:defRPr lang="en-US" sz="1333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86155" y="6039115"/>
            <a:ext cx="11048999" cy="705153"/>
          </a:xfrm>
          <a:ln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dirty="0"/>
              <a:t>Click to edit Master </a:t>
            </a:r>
            <a:r>
              <a:rPr lang="en-US"/>
              <a:t>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438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o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1923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orial With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86155" y="6039115"/>
            <a:ext cx="11048999" cy="705153"/>
          </a:xfrm>
          <a:ln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/>
            </a:lvl1pPr>
          </a:lstStyle>
          <a:p>
            <a:pPr lvl="0"/>
            <a:r>
              <a:rPr lang="en-US" dirty="0"/>
              <a:t>Click to edit Master </a:t>
            </a:r>
            <a:r>
              <a:rPr lang="en-US"/>
              <a:t>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40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61046" y="148917"/>
            <a:ext cx="1752600" cy="370436"/>
          </a:xfrm>
          <a:prstGeom prst="rect">
            <a:avLst/>
          </a:prstGeom>
        </p:spPr>
      </p:pic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687917" y="746920"/>
            <a:ext cx="11123084" cy="782372"/>
          </a:xfrm>
          <a:prstGeom prst="rect">
            <a:avLst/>
          </a:prstGeom>
        </p:spPr>
        <p:txBody>
          <a:bodyPr vert="horz" lIns="91440" tIns="0" rIns="91440" bIns="0" rtlCol="0" anchor="t" anchorCtr="0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Body Text 3"/>
          <p:cNvSpPr>
            <a:spLocks noGrp="1"/>
          </p:cNvSpPr>
          <p:nvPr>
            <p:ph type="body" idx="1"/>
          </p:nvPr>
        </p:nvSpPr>
        <p:spPr>
          <a:xfrm>
            <a:off x="383645" y="1682750"/>
            <a:ext cx="11430001" cy="47558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3646" y="6463179"/>
            <a:ext cx="1468758" cy="18203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en-US"/>
            </a:defPPr>
            <a:lvl1pPr>
              <a:defRPr sz="700">
                <a:solidFill>
                  <a:srgbClr val="AAD4FF"/>
                </a:solidFill>
                <a:latin typeface="Tahoma"/>
              </a:defRPr>
            </a:lvl1pPr>
          </a:lstStyle>
          <a:p>
            <a:pPr lvl="0"/>
            <a:fld id="{DE9FCC56-4E1C-4C04-868A-1C1059837326}" type="slidenum">
              <a:rPr lang="en-US" sz="583" smtClean="0">
                <a:solidFill>
                  <a:schemeClr val="tx2"/>
                </a:solidFill>
              </a:rPr>
              <a:pPr/>
              <a:t>‹#›</a:t>
            </a:fld>
            <a:endParaRPr lang="en-US" sz="583" dirty="0">
              <a:solidFill>
                <a:schemeClr val="tx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0" y="16921"/>
            <a:ext cx="3587750" cy="587468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6128249" y="110317"/>
            <a:ext cx="4809098" cy="39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  <a:spcAft>
                <a:spcPts val="1000"/>
              </a:spcAft>
            </a:pPr>
            <a:r>
              <a:rPr lang="en-US" sz="2333" dirty="0"/>
              <a:t>Automated </a:t>
            </a:r>
            <a:r>
              <a:rPr lang="en-US" sz="2333"/>
              <a:t>Algorithm Design Team</a:t>
            </a:r>
            <a:endParaRPr lang="en-US" sz="2333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0251" y="4317"/>
            <a:ext cx="1301750" cy="97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292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761970" rtl="0" eaLnBrk="1" latinLnBrk="0" hangingPunct="1">
        <a:lnSpc>
          <a:spcPct val="100000"/>
        </a:lnSpc>
        <a:spcBef>
          <a:spcPct val="0"/>
        </a:spcBef>
        <a:buNone/>
        <a:defRPr lang="en-US" sz="2667" b="1" kern="1200" baseline="0" dirty="0">
          <a:solidFill>
            <a:schemeClr val="tx1"/>
          </a:solidFill>
          <a:effectLst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85739" indent="-285739" algn="l" defTabSz="761970" rtl="0" eaLnBrk="1" latinLnBrk="0" hangingPunct="1">
        <a:lnSpc>
          <a:spcPct val="90000"/>
        </a:lnSpc>
        <a:spcBef>
          <a:spcPts val="3500"/>
        </a:spcBef>
        <a:spcAft>
          <a:spcPts val="0"/>
        </a:spcAft>
        <a:buFont typeface="Arial" panose="020B0604020202020204" pitchFamily="34" charset="0"/>
        <a:buChar char="•"/>
        <a:defRPr kumimoji="0" lang="en-US" sz="2333" b="0" i="0" u="none" strike="noStrike" kern="1200" cap="none" spc="0" normalizeH="0" baseline="0" smtClean="0">
          <a:ln>
            <a:noFill/>
          </a:ln>
          <a:solidFill>
            <a:schemeClr val="tx1"/>
          </a:solidFill>
          <a:effectLst/>
          <a:uLnTx/>
          <a:uFillTx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19100" indent="-238115" algn="l" defTabSz="76197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Font typeface="Tahoma" panose="020B0604030504040204" pitchFamily="34" charset="0"/>
        <a:buChar char="-"/>
        <a:defRPr kumimoji="0" lang="en-US" sz="2000" b="0" i="0" u="none" strike="noStrike" kern="1200" cap="none" spc="0" normalizeH="0" baseline="0" smtClean="0">
          <a:ln>
            <a:noFill/>
          </a:ln>
          <a:solidFill>
            <a:schemeClr val="tx1"/>
          </a:solidFill>
          <a:effectLst/>
          <a:uLnTx/>
          <a:uFillTx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952462" indent="-190492" algn="l" defTabSz="761970" rtl="0" eaLnBrk="1" latinLnBrk="0" hangingPunct="1">
        <a:lnSpc>
          <a:spcPct val="90000"/>
        </a:lnSpc>
        <a:spcBef>
          <a:spcPts val="500"/>
        </a:spcBef>
        <a:spcAft>
          <a:spcPts val="0"/>
        </a:spcAft>
        <a:buSzPct val="85000"/>
        <a:buFont typeface="Arial" panose="020B0604020202020204" pitchFamily="34" charset="0"/>
        <a:buChar char="•"/>
        <a:defRPr kumimoji="0" lang="en-US" sz="1667" b="0" i="0" u="none" strike="noStrike" kern="1200" cap="none" spc="0" normalizeH="0" baseline="0" smtClean="0">
          <a:ln>
            <a:noFill/>
          </a:ln>
          <a:solidFill>
            <a:schemeClr val="tx1"/>
          </a:solidFill>
          <a:effectLst/>
          <a:uLnTx/>
          <a:uFillTx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142954" indent="0" algn="l" defTabSz="761970" rtl="0" eaLnBrk="1" latinLnBrk="0" hangingPunct="1">
        <a:lnSpc>
          <a:spcPct val="90000"/>
        </a:lnSpc>
        <a:spcBef>
          <a:spcPts val="500"/>
        </a:spcBef>
        <a:spcAft>
          <a:spcPts val="0"/>
        </a:spcAft>
        <a:buFontTx/>
        <a:buNone/>
        <a:defRPr kumimoji="0" lang="en-US" sz="1500" b="0" i="0" u="none" strike="noStrike" kern="1200" cap="none" spc="0" normalizeH="0" baseline="0" smtClean="0">
          <a:ln>
            <a:noFill/>
          </a:ln>
          <a:solidFill>
            <a:schemeClr val="tx1"/>
          </a:solidFill>
          <a:effectLst/>
          <a:uLnTx/>
          <a:uFillTx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1523939" indent="0" algn="l" defTabSz="761970" rtl="0" eaLnBrk="1" latinLnBrk="0" hangingPunct="1">
        <a:lnSpc>
          <a:spcPct val="90000"/>
        </a:lnSpc>
        <a:spcBef>
          <a:spcPts val="500"/>
        </a:spcBef>
        <a:spcAft>
          <a:spcPts val="0"/>
        </a:spcAft>
        <a:buFontTx/>
        <a:buNone/>
        <a:defRPr kumimoji="0" lang="en-US" sz="1500" b="0" i="0" u="none" strike="noStrike" kern="1200" cap="none" spc="0" normalizeH="0" baseline="0" dirty="0" smtClean="0">
          <a:ln>
            <a:noFill/>
          </a:ln>
          <a:solidFill>
            <a:schemeClr val="tx1"/>
          </a:solidFill>
          <a:effectLst/>
          <a:uLnTx/>
          <a:uFillTx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095416" indent="-190492" algn="l" defTabSz="76197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720">
          <p15:clr>
            <a:srgbClr val="F26B43"/>
          </p15:clr>
        </p15:guide>
        <p15:guide id="2" orient="horz" pos="2592">
          <p15:clr>
            <a:srgbClr val="F26B43"/>
          </p15:clr>
        </p15:guide>
        <p15:guide id="3" orient="horz" pos="480">
          <p15:clr>
            <a:srgbClr val="F26B43"/>
          </p15:clr>
        </p15:guide>
        <p15:guide id="4" orient="horz" pos="576">
          <p15:clr>
            <a:srgbClr val="F26B43"/>
          </p15:clr>
        </p15:guide>
        <p15:guide id="5" orient="horz" pos="1176">
          <p15:clr>
            <a:srgbClr val="F26B43"/>
          </p15:clr>
        </p15:guide>
        <p15:guide id="6" orient="horz" pos="1272">
          <p15:clr>
            <a:srgbClr val="F26B43"/>
          </p15:clr>
        </p15:guide>
        <p15:guide id="7" pos="288">
          <p15:clr>
            <a:srgbClr val="F26B43"/>
          </p15:clr>
        </p15:guide>
        <p15:guide id="8" pos="8928">
          <p15:clr>
            <a:srgbClr val="F26B43"/>
          </p15:clr>
        </p15:guide>
        <p15:guide id="9" orient="horz" pos="4872">
          <p15:clr>
            <a:srgbClr val="F26B43"/>
          </p15:clr>
        </p15:guide>
        <p15:guide id="10" pos="6552">
          <p15:clr>
            <a:srgbClr val="F26B43"/>
          </p15:clr>
        </p15:guide>
        <p15:guide id="11" pos="57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odd.Talebi@gtri.gatech.edu" TargetMode="External"/><Relationship Id="rId2" Type="http://schemas.openxmlformats.org/officeDocument/2006/relationships/hyperlink" Target="mailto:Greg.Rohling@gtri.gatech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ip.gatech.edu/vip-notebooks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vip.gatech.edu/wiki/index.php/Automated_Algorithm_Design" TargetMode="External"/><Relationship Id="rId2" Type="http://schemas.openxmlformats.org/officeDocument/2006/relationships/hyperlink" Target="https://github.gatech.edu/emade/emade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join.slack.com/t/emade-vip/shared_invite/enQtMjk3NTc3MDc3MzkzLWJiZjE1ZGVkZmU0NGE3YWRkY2EwZTVjMjJiNjNiMzNlMjkzMTU0ZTFiNGUxNjVmOGU5Yzk5YWM1NDBjZTY3YTc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google.com/why-google-cloud/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escience.cn/people/JunweiHan/NWPU-RESISC45.html" TargetMode="External"/><Relationship Id="rId3" Type="http://schemas.openxmlformats.org/officeDocument/2006/relationships/hyperlink" Target="http://www.image-net.org/" TargetMode="External"/><Relationship Id="rId7" Type="http://schemas.openxmlformats.org/officeDocument/2006/relationships/hyperlink" Target="http://vision.ucmerced.edu/datasets/landuse.html" TargetMode="External"/><Relationship Id="rId12" Type="http://schemas.openxmlformats.org/officeDocument/2006/relationships/hyperlink" Target="https://www.kaggle.com/" TargetMode="External"/><Relationship Id="rId2" Type="http://schemas.openxmlformats.org/officeDocument/2006/relationships/hyperlink" Target="https://challenge.xviewdataset.org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host.robots.ox.ac.uk/pascal/VOC" TargetMode="External"/><Relationship Id="rId11" Type="http://schemas.openxmlformats.org/officeDocument/2006/relationships/hyperlink" Target="https://arxiv.org/abs/1612.00423" TargetMode="External"/><Relationship Id="rId5" Type="http://schemas.openxmlformats.org/officeDocument/2006/relationships/hyperlink" Target="http://explore.digitalglobe.com/spacenet" TargetMode="External"/><Relationship Id="rId10" Type="http://schemas.openxmlformats.org/officeDocument/2006/relationships/hyperlink" Target="http://www.lmars.whu.edu.cn/prof_web/zhongyanfei/e-code.html" TargetMode="External"/><Relationship Id="rId4" Type="http://schemas.openxmlformats.org/officeDocument/2006/relationships/hyperlink" Target="http://mscoco.org/" TargetMode="External"/><Relationship Id="rId9" Type="http://schemas.openxmlformats.org/officeDocument/2006/relationships/hyperlink" Target="http://www.lmars.whu.edu.cn/xia/AID-projec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Automated Algorithm Design</a:t>
            </a:r>
            <a:br>
              <a:rPr lang="en-US" dirty="0"/>
            </a:br>
            <a:r>
              <a:rPr lang="en-US" dirty="0"/>
              <a:t>Vertically Integrated Project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81000" y="4158883"/>
            <a:ext cx="8255000" cy="2378650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 dirty="0"/>
              <a:t>Greg Rohling, Ph.D.</a:t>
            </a:r>
          </a:p>
          <a:p>
            <a:pPr>
              <a:spcBef>
                <a:spcPts val="0"/>
              </a:spcBef>
            </a:pPr>
            <a:r>
              <a:rPr lang="en-US" sz="1333" dirty="0">
                <a:hlinkClick r:id="rId2"/>
              </a:rPr>
              <a:t>Greg.Rohling@gtri.gatech.edu</a:t>
            </a:r>
            <a:endParaRPr lang="en-US" sz="1333" dirty="0"/>
          </a:p>
          <a:p>
            <a:pPr>
              <a:spcBef>
                <a:spcPts val="0"/>
              </a:spcBef>
            </a:pPr>
            <a:r>
              <a:rPr lang="en-US" sz="1333" dirty="0"/>
              <a:t>404-200-6539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Jason </a:t>
            </a:r>
            <a:r>
              <a:rPr lang="en-US" dirty="0" err="1"/>
              <a:t>Zutty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sz="1333" dirty="0">
                <a:hlinkClick r:id="rId2"/>
              </a:rPr>
              <a:t>Jason.Zutty@gtri.gatech.edu</a:t>
            </a:r>
            <a:endParaRPr lang="en-US" sz="1333" dirty="0"/>
          </a:p>
          <a:p>
            <a:pPr>
              <a:spcBef>
                <a:spcPts val="0"/>
              </a:spcBef>
            </a:pPr>
            <a:r>
              <a:rPr lang="en-US" sz="1333" dirty="0"/>
              <a:t>404-407-8505</a:t>
            </a:r>
          </a:p>
          <a:p>
            <a:pPr>
              <a:spcBef>
                <a:spcPts val="0"/>
              </a:spcBef>
            </a:pPr>
            <a:endParaRPr lang="en-US" sz="1333" dirty="0"/>
          </a:p>
          <a:p>
            <a:pPr>
              <a:spcBef>
                <a:spcPts val="0"/>
              </a:spcBef>
            </a:pPr>
            <a:r>
              <a:rPr lang="en-US" sz="2330" dirty="0"/>
              <a:t>Rodd </a:t>
            </a:r>
            <a:r>
              <a:rPr lang="en-US" sz="2330" dirty="0" err="1"/>
              <a:t>Talebi</a:t>
            </a:r>
            <a:endParaRPr lang="en-US" sz="2330" dirty="0"/>
          </a:p>
          <a:p>
            <a:pPr>
              <a:spcBef>
                <a:spcPts val="0"/>
              </a:spcBef>
            </a:pPr>
            <a:r>
              <a:rPr lang="en-US" sz="1333" dirty="0">
                <a:hlinkClick r:id="rId3"/>
              </a:rPr>
              <a:t>Rodd.Talebi@gtri.gatech.edu</a:t>
            </a:r>
            <a:endParaRPr lang="en-US" sz="1333" dirty="0"/>
          </a:p>
          <a:p>
            <a:pPr>
              <a:spcBef>
                <a:spcPts val="0"/>
              </a:spcBef>
            </a:pPr>
            <a:r>
              <a:rPr lang="en-US" sz="1333" dirty="0"/>
              <a:t>404-407-6538</a:t>
            </a:r>
          </a:p>
          <a:p>
            <a:pPr>
              <a:spcBef>
                <a:spcPts val="0"/>
              </a:spcBef>
            </a:pPr>
            <a:endParaRPr lang="en-US" sz="1333" dirty="0"/>
          </a:p>
          <a:p>
            <a:pPr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680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5">
            <a:extLst>
              <a:ext uri="{FF2B5EF4-FFF2-40B4-BE49-F238E27FC236}">
                <a16:creationId xmlns:a16="http://schemas.microsoft.com/office/drawing/2014/main" id="{CE98B0FC-4518-1A46-AF20-89396583E1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760106"/>
              </p:ext>
            </p:extLst>
          </p:nvPr>
        </p:nvGraphicFramePr>
        <p:xfrm>
          <a:off x="455691" y="1529292"/>
          <a:ext cx="11283263" cy="22676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7A9DD9D-68D7-D94C-956A-FB96AA314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 for Automated Algorithm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F41D3-6151-A248-B706-AA45AD833B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Automate the machine learning process:</a:t>
            </a:r>
          </a:p>
          <a:p>
            <a:endParaRPr lang="en-US" dirty="0"/>
          </a:p>
          <a:p>
            <a:r>
              <a:rPr lang="en-US" dirty="0"/>
              <a:t>Improve the EMADE (Evolutionary Multi-objective Algorithm Design Engine) framework to:</a:t>
            </a:r>
          </a:p>
          <a:p>
            <a:pPr lvl="1"/>
            <a:r>
              <a:rPr lang="en-US" dirty="0"/>
              <a:t>solve new problems.</a:t>
            </a:r>
          </a:p>
          <a:p>
            <a:pPr lvl="1"/>
            <a:r>
              <a:rPr lang="en-US" dirty="0"/>
              <a:t>be more user friendly.</a:t>
            </a:r>
          </a:p>
          <a:p>
            <a:pPr lvl="1"/>
            <a:r>
              <a:rPr lang="en-US" dirty="0"/>
              <a:t>be applicable to more domains.</a:t>
            </a:r>
          </a:p>
          <a:p>
            <a:pPr lvl="1"/>
            <a:r>
              <a:rPr lang="en-US" dirty="0"/>
              <a:t>increase the performance of the framework.</a:t>
            </a:r>
          </a:p>
        </p:txBody>
      </p:sp>
    </p:spTree>
    <p:extLst>
      <p:ext uri="{BB962C8B-B14F-4D97-AF65-F5344CB8AC3E}">
        <p14:creationId xmlns:p14="http://schemas.microsoft.com/office/powerpoint/2010/main" val="2722804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26B6D-D1C9-0B40-A3AA-BAD8BDCE5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VIP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75C71-950D-EA4C-89D8-AC797B86FF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Not a traditional class!</a:t>
            </a:r>
          </a:p>
          <a:p>
            <a:pPr lvl="1"/>
            <a:r>
              <a:rPr lang="en-US" dirty="0"/>
              <a:t>Operate as a research group.</a:t>
            </a:r>
          </a:p>
          <a:p>
            <a:pPr lvl="1"/>
            <a:r>
              <a:rPr lang="en-US" dirty="0"/>
              <a:t>Grades are strongly influenced by </a:t>
            </a:r>
            <a:r>
              <a:rPr lang="en-US" b="1" dirty="0">
                <a:solidFill>
                  <a:srgbClr val="FF0000"/>
                </a:solidFill>
              </a:rPr>
              <a:t>peer reviews </a:t>
            </a:r>
            <a:r>
              <a:rPr lang="en-US" dirty="0"/>
              <a:t>and your </a:t>
            </a:r>
            <a:r>
              <a:rPr lang="en-US" b="1" dirty="0">
                <a:solidFill>
                  <a:srgbClr val="FF0000"/>
                </a:solidFill>
              </a:rPr>
              <a:t>VIP Notebook</a:t>
            </a:r>
            <a:r>
              <a:rPr lang="en-US" dirty="0"/>
              <a:t>.</a:t>
            </a:r>
          </a:p>
          <a:p>
            <a:r>
              <a:rPr lang="en-US" dirty="0"/>
              <a:t>First semester students will have a ~10 week crash course in genetic algorithms and machine learning to better understand the technology that constitutes EMADE.</a:t>
            </a:r>
          </a:p>
          <a:p>
            <a:r>
              <a:rPr lang="en-US" dirty="0"/>
              <a:t>Returning students will undertake projects in sub(-sub)-teams of 3-4.</a:t>
            </a:r>
          </a:p>
          <a:p>
            <a:pPr lvl="1"/>
            <a:r>
              <a:rPr lang="en-US" dirty="0"/>
              <a:t>Sub-teams composed of sub(-sub)-teams should work toward larger goals.</a:t>
            </a:r>
          </a:p>
          <a:p>
            <a:pPr lvl="1"/>
            <a:r>
              <a:rPr lang="en-US" dirty="0"/>
              <a:t>Can reshuffle throughout the semester.</a:t>
            </a:r>
          </a:p>
          <a:p>
            <a:r>
              <a:rPr lang="en-US" dirty="0"/>
              <a:t>VIP Notebook is extremely important! </a:t>
            </a:r>
          </a:p>
          <a:p>
            <a:pPr lvl="1"/>
            <a:r>
              <a:rPr lang="en-US" dirty="0"/>
              <a:t>there are examples on: </a:t>
            </a:r>
            <a:r>
              <a:rPr lang="en-US" dirty="0">
                <a:hlinkClick r:id="rId2"/>
              </a:rPr>
              <a:t>http://www.vip.gatech.edu/vip-notebooks</a:t>
            </a:r>
            <a:endParaRPr lang="en-US" dirty="0"/>
          </a:p>
          <a:p>
            <a:pPr lvl="1"/>
            <a:r>
              <a:rPr lang="en-US" dirty="0"/>
              <a:t>Dot your I’s and cross your T’s (i.e., follow all the rules).</a:t>
            </a:r>
          </a:p>
          <a:p>
            <a:pPr lvl="1"/>
            <a:r>
              <a:rPr lang="en-US" dirty="0"/>
              <a:t>If you didn’t document it, you didn’t do it.</a:t>
            </a:r>
          </a:p>
          <a:p>
            <a:pPr lvl="1"/>
            <a:r>
              <a:rPr lang="en-US" dirty="0"/>
              <a:t>Focus on giving enough information that another student could pick up your notebook and repeat your work.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730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26B6D-D1C9-0B40-A3AA-BAD8BDCE5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VIP Class (Continued)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75C71-950D-EA4C-89D8-AC797B86FF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this semester:</a:t>
            </a:r>
          </a:p>
          <a:p>
            <a:pPr lvl="1"/>
            <a:r>
              <a:rPr lang="en-US" dirty="0"/>
              <a:t>We always expect contributions to </a:t>
            </a:r>
            <a:r>
              <a:rPr lang="en-US" dirty="0" err="1"/>
              <a:t>github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https://github.gatech.edu/emade/emade</a:t>
            </a:r>
            <a:r>
              <a:rPr lang="en-US" dirty="0"/>
              <a:t>) and wiki (</a:t>
            </a:r>
            <a:r>
              <a:rPr lang="en-US" dirty="0">
                <a:hlinkClick r:id="rId3"/>
              </a:rPr>
              <a:t>https://vip.gatech.edu/wiki/index.php/Automated_Algorithm_Design</a:t>
            </a:r>
            <a:r>
              <a:rPr lang="en-US" dirty="0"/>
              <a:t>), but now we want it coming from your account! If you are collaborating make sure the commits name who worked on it. This is important for tracking personal contributions.</a:t>
            </a:r>
          </a:p>
          <a:p>
            <a:pPr lvl="1"/>
            <a:r>
              <a:rPr lang="en-US" dirty="0"/>
              <a:t>“Service” Component: Returning students are expected to participate in any of the following:</a:t>
            </a:r>
          </a:p>
          <a:p>
            <a:pPr lvl="2"/>
            <a:r>
              <a:rPr lang="en-US" dirty="0"/>
              <a:t>Help desk: Time to sit and assist new (and possibly returning students) that we will figure out. You may work on other work if nobody shows, it will still count.</a:t>
            </a:r>
          </a:p>
          <a:p>
            <a:pPr lvl="2"/>
            <a:r>
              <a:rPr lang="en-US" dirty="0"/>
              <a:t>Slack: Assist students who ask questions on Slack (</a:t>
            </a:r>
            <a:r>
              <a:rPr lang="en-US" dirty="0">
                <a:hlinkClick r:id="rId4"/>
              </a:rPr>
              <a:t>https://join.slack.com/t/emade-vip/shared_invite/enQtMjk3NTc3MDc3MzkzLWJiZjE1ZGVkZmU0NGE3YWRkY2EwZTVjMjJiNjNiMzNlMjkzMTU0ZTFiNGUxNjVmOGU5Yzk5YWM1NDBjZTY3YTc</a:t>
            </a:r>
            <a:r>
              <a:rPr lang="en-US" dirty="0"/>
              <a:t>).</a:t>
            </a:r>
          </a:p>
          <a:p>
            <a:pPr lvl="2"/>
            <a:r>
              <a:rPr lang="en-US" dirty="0"/>
              <a:t>VIP poster sessions and competitions: Work on creating and presenting posters and what other resources may be required to support the team.</a:t>
            </a:r>
          </a:p>
        </p:txBody>
      </p:sp>
    </p:spTree>
    <p:extLst>
      <p:ext uri="{BB962C8B-B14F-4D97-AF65-F5344CB8AC3E}">
        <p14:creationId xmlns:p14="http://schemas.microsoft.com/office/powerpoint/2010/main" val="3136609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50CEB-13DF-7C41-8B0D-81BC0F80F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Meeting Times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BC50C-B158-0C4B-991A-0AB48D7030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Main meeting time is Monday 4:30-5:20 at Klaus 1440.</a:t>
            </a:r>
          </a:p>
          <a:p>
            <a:r>
              <a:rPr lang="en-US" dirty="0"/>
              <a:t>You will be having sub-team meetings at times you agree upon.</a:t>
            </a:r>
          </a:p>
          <a:p>
            <a:r>
              <a:rPr lang="en-US" dirty="0"/>
              <a:t>We will be sending out three doodle polls:</a:t>
            </a:r>
          </a:p>
          <a:p>
            <a:pPr marL="838185" lvl="1" indent="-457200">
              <a:buFont typeface="+mj-lt"/>
              <a:buAutoNum type="arabicPeriod"/>
            </a:pPr>
            <a:r>
              <a:rPr lang="en-US" dirty="0"/>
              <a:t>For finding some common meeting times outside of class. </a:t>
            </a:r>
          </a:p>
          <a:p>
            <a:pPr marL="838185" lvl="1" indent="-457200">
              <a:buFont typeface="+mj-lt"/>
              <a:buAutoNum type="arabicPeriod"/>
            </a:pPr>
            <a:r>
              <a:rPr lang="en-US" dirty="0"/>
              <a:t>For planning help desk time slots each week.</a:t>
            </a:r>
          </a:p>
          <a:p>
            <a:pPr marL="838185" lvl="1" indent="-457200">
              <a:buFont typeface="+mj-lt"/>
              <a:buAutoNum type="arabicPeriod"/>
            </a:pPr>
            <a:r>
              <a:rPr lang="en-US" dirty="0"/>
              <a:t>Finding a good secondary time for returning students that are not able to make the main meeting time.</a:t>
            </a:r>
          </a:p>
          <a:p>
            <a:pPr marL="390524" indent="-342900"/>
            <a:r>
              <a:rPr lang="en-US" dirty="0"/>
              <a:t>We will have a team social on Sunday, 9/9.</a:t>
            </a:r>
          </a:p>
        </p:txBody>
      </p:sp>
    </p:spTree>
    <p:extLst>
      <p:ext uri="{BB962C8B-B14F-4D97-AF65-F5344CB8AC3E}">
        <p14:creationId xmlns:p14="http://schemas.microsoft.com/office/powerpoint/2010/main" val="2589761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35E54-F293-BC43-8C57-6BBDCF38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Cloud!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D6487-7B65-8E4E-99F3-F573A86054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 returning students (and later, the first semester students) we have coupon’s for google cloud: </a:t>
            </a:r>
            <a:r>
              <a:rPr lang="en-US" dirty="0">
                <a:hlinkClick r:id="rId2"/>
              </a:rPr>
              <a:t>https://cloud.google.com/why-google-cloud/</a:t>
            </a:r>
            <a:endParaRPr lang="en-US" dirty="0"/>
          </a:p>
          <a:p>
            <a:pPr lvl="1"/>
            <a:r>
              <a:rPr lang="en-US" dirty="0"/>
              <a:t>Thanks to </a:t>
            </a:r>
            <a:r>
              <a:rPr lang="en-US" dirty="0" err="1"/>
              <a:t>Gib</a:t>
            </a:r>
            <a:r>
              <a:rPr lang="en-US" dirty="0"/>
              <a:t> for finding us an application!</a:t>
            </a:r>
          </a:p>
          <a:p>
            <a:pPr lvl="1"/>
            <a:r>
              <a:rPr lang="en-US" dirty="0"/>
              <a:t>We will be sending out the email invites.</a:t>
            </a:r>
          </a:p>
        </p:txBody>
      </p:sp>
    </p:spTree>
    <p:extLst>
      <p:ext uri="{BB962C8B-B14F-4D97-AF65-F5344CB8AC3E}">
        <p14:creationId xmlns:p14="http://schemas.microsoft.com/office/powerpoint/2010/main" val="3349739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7701C-8D09-CD4E-9C30-C6EAC9E5B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Student Projects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6CBD2-760F-8D47-8812-8845ADEB9A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Image/object recognition problems</a:t>
            </a:r>
          </a:p>
          <a:p>
            <a:pPr lvl="1"/>
            <a:r>
              <a:rPr lang="en-US" b="1" dirty="0" err="1"/>
              <a:t>xView</a:t>
            </a:r>
            <a:r>
              <a:rPr lang="en-US" b="1" dirty="0"/>
              <a:t> Dataset 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 Images from complex scenes around the world, annotated with more than one million bounding boxes representing a diverse range of 60 object classes. </a:t>
            </a:r>
          </a:p>
          <a:p>
            <a:pPr lvl="1"/>
            <a:r>
              <a:rPr lang="en-US" b="1" dirty="0"/>
              <a:t>ImageNet Database 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 A large repository of images with bounding boxes.</a:t>
            </a:r>
          </a:p>
          <a:p>
            <a:pPr lvl="1"/>
            <a:r>
              <a:rPr lang="en-US" b="1" dirty="0"/>
              <a:t>COCO Dataset </a:t>
            </a:r>
            <a:r>
              <a:rPr lang="en-US" dirty="0">
                <a:hlinkClick r:id="rId4"/>
              </a:rPr>
              <a:t>Link</a:t>
            </a:r>
            <a:r>
              <a:rPr lang="en-US" dirty="0"/>
              <a:t> Image recognition, segmentation, and captioning dataset.</a:t>
            </a:r>
          </a:p>
          <a:p>
            <a:pPr lvl="1"/>
            <a:r>
              <a:rPr lang="en-US" b="1" dirty="0" err="1"/>
              <a:t>SpaceNet</a:t>
            </a:r>
            <a:r>
              <a:rPr lang="en-US" b="1" dirty="0"/>
              <a:t> </a:t>
            </a:r>
            <a:r>
              <a:rPr lang="en-US" dirty="0">
                <a:hlinkClick r:id="rId5"/>
              </a:rPr>
              <a:t>Link</a:t>
            </a:r>
            <a:r>
              <a:rPr lang="en-US" dirty="0"/>
              <a:t> </a:t>
            </a:r>
            <a:r>
              <a:rPr lang="en-US" dirty="0" err="1"/>
              <a:t>SpaceNet</a:t>
            </a:r>
            <a:r>
              <a:rPr lang="en-US" dirty="0"/>
              <a:t> online repository of freely available satellite imagery.</a:t>
            </a:r>
          </a:p>
          <a:p>
            <a:pPr lvl="1"/>
            <a:r>
              <a:rPr lang="en-US" b="1" dirty="0"/>
              <a:t>PASCAL VOC Project </a:t>
            </a:r>
            <a:r>
              <a:rPr lang="en-US" dirty="0">
                <a:hlinkClick r:id="rId6"/>
              </a:rPr>
              <a:t>Link</a:t>
            </a:r>
            <a:r>
              <a:rPr lang="en-US" dirty="0"/>
              <a:t> Standardized image datasets for object classification and recognition.</a:t>
            </a:r>
          </a:p>
          <a:p>
            <a:pPr lvl="1"/>
            <a:r>
              <a:rPr lang="en-US" b="1" dirty="0"/>
              <a:t>Land Use Dataset </a:t>
            </a:r>
            <a:r>
              <a:rPr lang="en-US" dirty="0">
                <a:hlinkClick r:id="rId7"/>
              </a:rPr>
              <a:t>Link</a:t>
            </a:r>
            <a:r>
              <a:rPr lang="en-US" dirty="0"/>
              <a:t> UC Merced image dataset with 21 classes and 100 images per class.</a:t>
            </a:r>
          </a:p>
          <a:p>
            <a:pPr lvl="1"/>
            <a:r>
              <a:rPr lang="en-US" b="1" dirty="0"/>
              <a:t>NWPU-RESISC45 Dataset </a:t>
            </a:r>
            <a:r>
              <a:rPr lang="en-US" dirty="0">
                <a:hlinkClick r:id="rId8"/>
              </a:rPr>
              <a:t>Link</a:t>
            </a:r>
            <a:r>
              <a:rPr lang="en-US" dirty="0"/>
              <a:t> Publicly available benchmark for Remote Sensing Image Scene Classification (RESISC), created by Northwestern </a:t>
            </a:r>
            <a:r>
              <a:rPr lang="en-US" dirty="0" err="1"/>
              <a:t>Polytechnical</a:t>
            </a:r>
            <a:r>
              <a:rPr lang="en-US" dirty="0"/>
              <a:t> University (NWPU).</a:t>
            </a:r>
          </a:p>
          <a:p>
            <a:pPr lvl="1"/>
            <a:r>
              <a:rPr lang="en-US" b="1" dirty="0"/>
              <a:t>AID Project </a:t>
            </a:r>
            <a:r>
              <a:rPr lang="en-US" dirty="0">
                <a:hlinkClick r:id="rId9"/>
              </a:rPr>
              <a:t>Link</a:t>
            </a:r>
            <a:r>
              <a:rPr lang="en-US" dirty="0"/>
              <a:t> Benchmark Dataset for Performance Evaluation of Aerial Scene Classification.</a:t>
            </a:r>
          </a:p>
          <a:p>
            <a:pPr lvl="1"/>
            <a:r>
              <a:rPr lang="en-US" b="1" dirty="0"/>
              <a:t>SIRI-WHU </a:t>
            </a:r>
            <a:r>
              <a:rPr lang="en-US" dirty="0">
                <a:hlinkClick r:id="rId10"/>
              </a:rPr>
              <a:t>Link</a:t>
            </a:r>
            <a:r>
              <a:rPr lang="en-US" dirty="0"/>
              <a:t> Google image dataset of mainly urban areas of China.</a:t>
            </a:r>
          </a:p>
          <a:p>
            <a:pPr lvl="1"/>
            <a:r>
              <a:rPr lang="en-US" b="1" dirty="0" err="1"/>
              <a:t>TorontoCity</a:t>
            </a:r>
            <a:r>
              <a:rPr lang="en-US" b="1" dirty="0"/>
              <a:t>: Seeing the World with a Million Eyes </a:t>
            </a:r>
            <a:r>
              <a:rPr lang="en-US" dirty="0">
                <a:hlinkClick r:id="rId11"/>
              </a:rPr>
              <a:t>Link</a:t>
            </a:r>
            <a:r>
              <a:rPr lang="en-US" dirty="0"/>
              <a:t> </a:t>
            </a:r>
            <a:r>
              <a:rPr lang="en-US" dirty="0" err="1"/>
              <a:t>TorontoCity</a:t>
            </a:r>
            <a:r>
              <a:rPr lang="en-US" dirty="0"/>
              <a:t> benchmark providing different perspectives of the world captured from airplanes, drones, and cars driving around the city.</a:t>
            </a:r>
          </a:p>
          <a:p>
            <a:r>
              <a:rPr lang="en-US" dirty="0"/>
              <a:t>Kaggle Challenges (</a:t>
            </a:r>
            <a:r>
              <a:rPr lang="en-US" dirty="0">
                <a:hlinkClick r:id="rId12"/>
              </a:rPr>
              <a:t>https://www.kaggle.com</a:t>
            </a:r>
            <a:r>
              <a:rPr lang="en-US" dirty="0"/>
              <a:t>)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580476"/>
      </p:ext>
    </p:extLst>
  </p:cSld>
  <p:clrMapOvr>
    <a:masterClrMapping/>
  </p:clrMapOvr>
</p:sld>
</file>

<file path=ppt/theme/theme1.xml><?xml version="1.0" encoding="utf-8"?>
<a:theme xmlns:a="http://schemas.openxmlformats.org/drawingml/2006/main" name="GTRI_16X9_2015">
  <a:themeElements>
    <a:clrScheme name="GTRI Template Colors">
      <a:dk1>
        <a:srgbClr val="002A54"/>
      </a:dk1>
      <a:lt1>
        <a:srgbClr val="FFFFFF"/>
      </a:lt1>
      <a:dk2>
        <a:srgbClr val="002A54"/>
      </a:dk2>
      <a:lt2>
        <a:srgbClr val="FFF5DC"/>
      </a:lt2>
      <a:accent1>
        <a:srgbClr val="FDB913"/>
      </a:accent1>
      <a:accent2>
        <a:srgbClr val="BE9B69"/>
      </a:accent2>
      <a:accent3>
        <a:srgbClr val="005287"/>
      </a:accent3>
      <a:accent4>
        <a:srgbClr val="FDD571"/>
      </a:accent4>
      <a:accent5>
        <a:srgbClr val="E5D7C3"/>
      </a:accent5>
      <a:accent6>
        <a:srgbClr val="CEDAEB"/>
      </a:accent6>
      <a:hlink>
        <a:srgbClr val="304F7B"/>
      </a:hlink>
      <a:folHlink>
        <a:srgbClr val="B7C9E2"/>
      </a:folHlink>
    </a:clrScheme>
    <a:fontScheme name="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  <a:ln w="28575">
          <a:solidFill>
            <a:schemeClr val="tx1"/>
          </a:solidFill>
        </a:ln>
      </a:spPr>
      <a:bodyPr rtlCol="0" anchor="ctr"/>
      <a:lstStyle>
        <a:defPPr algn="ctr">
          <a:defRPr>
            <a:ln>
              <a:solidFill>
                <a:schemeClr val="tx1"/>
              </a:solidFill>
            </a:ln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lnSpc>
            <a:spcPct val="85000"/>
          </a:lnSpc>
          <a:spcAft>
            <a:spcPts val="1200"/>
          </a:spcAft>
          <a:defRPr sz="2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GTRI_16x9_2015.potx" id="{6C3E7E84-2492-4522-A860-F073DF5C6684}" vid="{0A1B8933-BAC7-468C-A1C1-659D94B590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614</Words>
  <Application>Microsoft Macintosh PowerPoint</Application>
  <PresentationFormat>Widescreen</PresentationFormat>
  <Paragraphs>72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 Light</vt:lpstr>
      <vt:lpstr>Tahoma</vt:lpstr>
      <vt:lpstr>GTRI_16X9_2015</vt:lpstr>
      <vt:lpstr>Introduction to  Automated Algorithm Design Vertically Integrated Project</vt:lpstr>
      <vt:lpstr>Vision for Automated Algorithm Design</vt:lpstr>
      <vt:lpstr>VIP Class</vt:lpstr>
      <vt:lpstr>VIP Class (Continued)</vt:lpstr>
      <vt:lpstr>Meeting Times</vt:lpstr>
      <vt:lpstr>Google Cloud!</vt:lpstr>
      <vt:lpstr>Returning Student Projects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Automated Algorithm Design Vertically Integrated Project</dc:title>
  <dc:creator>Zutty, Jason P</dc:creator>
  <cp:lastModifiedBy>Zutty, Jason P</cp:lastModifiedBy>
  <cp:revision>21</cp:revision>
  <dcterms:created xsi:type="dcterms:W3CDTF">2018-08-20T15:10:22Z</dcterms:created>
  <dcterms:modified xsi:type="dcterms:W3CDTF">2018-08-20T18:31:21Z</dcterms:modified>
</cp:coreProperties>
</file>