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31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CCE25A-4EC8-8112-E81F-AEB3ED024871}" v="4" dt="2018-09-23T22:46:10.4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3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49663D-814D-4EFA-9B71-64C4554F320D}" type="doc">
      <dgm:prSet loTypeId="urn:microsoft.com/office/officeart/2005/8/layout/chevron2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8385C660-28A3-48BE-921D-0264ED83359F}">
      <dgm:prSet phldrT="[Text]"/>
      <dgm:spPr/>
      <dgm:t>
        <a:bodyPr/>
        <a:lstStyle/>
        <a:p>
          <a:r>
            <a:rPr lang="en-US" dirty="0"/>
            <a:t>Age</a:t>
          </a:r>
        </a:p>
      </dgm:t>
    </dgm:pt>
    <dgm:pt modelId="{3A1B0542-9815-4F7E-9B1B-1709392AB956}" type="parTrans" cxnId="{18C23D4F-3AAE-427E-A94E-0AD7C934AF1E}">
      <dgm:prSet/>
      <dgm:spPr/>
      <dgm:t>
        <a:bodyPr/>
        <a:lstStyle/>
        <a:p>
          <a:endParaRPr lang="en-US"/>
        </a:p>
      </dgm:t>
    </dgm:pt>
    <dgm:pt modelId="{DF64263B-2DBF-4594-9351-8DC175E69B5F}" type="sibTrans" cxnId="{18C23D4F-3AAE-427E-A94E-0AD7C934AF1E}">
      <dgm:prSet/>
      <dgm:spPr/>
      <dgm:t>
        <a:bodyPr/>
        <a:lstStyle/>
        <a:p>
          <a:endParaRPr lang="en-US"/>
        </a:p>
      </dgm:t>
    </dgm:pt>
    <dgm:pt modelId="{5EB0C873-2584-45D0-8FD4-F9F110409E71}">
      <dgm:prSet phldrT="[Text]"/>
      <dgm:spPr/>
      <dgm:t>
        <a:bodyPr/>
        <a:lstStyle/>
        <a:p>
          <a:r>
            <a:rPr lang="en-US" dirty="0"/>
            <a:t>Filled missing values with -1</a:t>
          </a:r>
        </a:p>
      </dgm:t>
    </dgm:pt>
    <dgm:pt modelId="{0EA98229-F228-4239-9DBB-C3C99F5A6CE0}" type="parTrans" cxnId="{4DFF9793-BFD4-4598-8186-84BEB733C71E}">
      <dgm:prSet/>
      <dgm:spPr/>
      <dgm:t>
        <a:bodyPr/>
        <a:lstStyle/>
        <a:p>
          <a:endParaRPr lang="en-US"/>
        </a:p>
      </dgm:t>
    </dgm:pt>
    <dgm:pt modelId="{71F0E878-F663-4E04-9155-191208813B3A}" type="sibTrans" cxnId="{4DFF9793-BFD4-4598-8186-84BEB733C71E}">
      <dgm:prSet/>
      <dgm:spPr/>
      <dgm:t>
        <a:bodyPr/>
        <a:lstStyle/>
        <a:p>
          <a:endParaRPr lang="en-US"/>
        </a:p>
      </dgm:t>
    </dgm:pt>
    <dgm:pt modelId="{F5E2DF33-137C-4F3E-9AA3-1511714276EB}">
      <dgm:prSet phldrT="[Text]"/>
      <dgm:spPr/>
      <dgm:t>
        <a:bodyPr/>
        <a:lstStyle/>
        <a:p>
          <a:r>
            <a:rPr lang="en-US" sz="3400" dirty="0"/>
            <a:t>Gender</a:t>
          </a:r>
        </a:p>
      </dgm:t>
    </dgm:pt>
    <dgm:pt modelId="{FE43FEE8-426E-4954-8105-6F3C4163BEEC}" type="parTrans" cxnId="{774CE040-3C1E-409E-9716-A9D5DEB01577}">
      <dgm:prSet/>
      <dgm:spPr/>
      <dgm:t>
        <a:bodyPr/>
        <a:lstStyle/>
        <a:p>
          <a:endParaRPr lang="en-US"/>
        </a:p>
      </dgm:t>
    </dgm:pt>
    <dgm:pt modelId="{633D8032-8730-42E3-BCBF-93F9D1A4C955}" type="sibTrans" cxnId="{774CE040-3C1E-409E-9716-A9D5DEB01577}">
      <dgm:prSet/>
      <dgm:spPr/>
      <dgm:t>
        <a:bodyPr/>
        <a:lstStyle/>
        <a:p>
          <a:endParaRPr lang="en-US"/>
        </a:p>
      </dgm:t>
    </dgm:pt>
    <dgm:pt modelId="{88436658-54CB-4755-A1D9-2FCD462D6EC8}">
      <dgm:prSet phldrT="[Text]"/>
      <dgm:spPr/>
      <dgm:t>
        <a:bodyPr/>
        <a:lstStyle/>
        <a:p>
          <a:r>
            <a:rPr lang="en-US" dirty="0"/>
            <a:t>Changed type to </a:t>
          </a:r>
          <a:r>
            <a:rPr lang="en-US" dirty="0" err="1"/>
            <a:t>boolean</a:t>
          </a:r>
          <a:r>
            <a:rPr lang="en-US" dirty="0"/>
            <a:t> where F=0 and M=1 </a:t>
          </a:r>
        </a:p>
      </dgm:t>
    </dgm:pt>
    <dgm:pt modelId="{48995E34-B7BD-480A-9298-50DFBD5E8E66}" type="parTrans" cxnId="{337A9774-FD8F-403E-B8D0-3A9CDC06EE08}">
      <dgm:prSet/>
      <dgm:spPr/>
      <dgm:t>
        <a:bodyPr/>
        <a:lstStyle/>
        <a:p>
          <a:endParaRPr lang="en-US"/>
        </a:p>
      </dgm:t>
    </dgm:pt>
    <dgm:pt modelId="{AF09BEAC-BF16-4449-AF3F-C08D0359A465}" type="sibTrans" cxnId="{337A9774-FD8F-403E-B8D0-3A9CDC06EE08}">
      <dgm:prSet/>
      <dgm:spPr/>
      <dgm:t>
        <a:bodyPr/>
        <a:lstStyle/>
        <a:p>
          <a:endParaRPr lang="en-US"/>
        </a:p>
      </dgm:t>
    </dgm:pt>
    <dgm:pt modelId="{3390AAF3-8D98-49C0-AD76-36D1CDC247A7}">
      <dgm:prSet phldrT="[Text]"/>
      <dgm:spPr/>
      <dgm:t>
        <a:bodyPr/>
        <a:lstStyle/>
        <a:p>
          <a:r>
            <a:rPr lang="en-US" sz="3400" dirty="0"/>
            <a:t>Parch +</a:t>
          </a:r>
          <a:r>
            <a:rPr lang="en-US" sz="3400" dirty="0" err="1"/>
            <a:t>SibSp</a:t>
          </a:r>
        </a:p>
      </dgm:t>
    </dgm:pt>
    <dgm:pt modelId="{CABFE9B0-9A67-4177-8338-0D27D95CB07F}" type="parTrans" cxnId="{94C50015-62CC-49F2-B66E-D11D042DF2B5}">
      <dgm:prSet/>
      <dgm:spPr/>
      <dgm:t>
        <a:bodyPr/>
        <a:lstStyle/>
        <a:p>
          <a:endParaRPr lang="en-US"/>
        </a:p>
      </dgm:t>
    </dgm:pt>
    <dgm:pt modelId="{C4D386A5-D955-435B-BB17-77784D4F014C}" type="sibTrans" cxnId="{94C50015-62CC-49F2-B66E-D11D042DF2B5}">
      <dgm:prSet/>
      <dgm:spPr/>
      <dgm:t>
        <a:bodyPr/>
        <a:lstStyle/>
        <a:p>
          <a:endParaRPr lang="en-US"/>
        </a:p>
      </dgm:t>
    </dgm:pt>
    <dgm:pt modelId="{93C63C69-32C0-4ECA-A6C5-46AFE8C5D58B}">
      <dgm:prSet phldrT="[Text]"/>
      <dgm:spPr/>
      <dgm:t>
        <a:bodyPr/>
        <a:lstStyle/>
        <a:p>
          <a:r>
            <a:rPr lang="en-US" dirty="0"/>
            <a:t>Combined into one field called 'Family'</a:t>
          </a:r>
        </a:p>
      </dgm:t>
    </dgm:pt>
    <dgm:pt modelId="{F37E451A-EC2B-4C1B-8D0A-7839685FBC03}" type="parTrans" cxnId="{63FEDB32-8FCD-4154-B45C-132BDD5D6C69}">
      <dgm:prSet/>
      <dgm:spPr/>
      <dgm:t>
        <a:bodyPr/>
        <a:lstStyle/>
        <a:p>
          <a:endParaRPr lang="en-US"/>
        </a:p>
      </dgm:t>
    </dgm:pt>
    <dgm:pt modelId="{DD314BE8-9BD0-4777-BE65-1907756DA08A}" type="sibTrans" cxnId="{63FEDB32-8FCD-4154-B45C-132BDD5D6C69}">
      <dgm:prSet/>
      <dgm:spPr/>
      <dgm:t>
        <a:bodyPr/>
        <a:lstStyle/>
        <a:p>
          <a:endParaRPr lang="en-US"/>
        </a:p>
      </dgm:t>
    </dgm:pt>
    <dgm:pt modelId="{08111B91-181C-45E2-A9F4-1D754AD9E169}">
      <dgm:prSet phldrT="[Text]"/>
      <dgm:spPr/>
      <dgm:t>
        <a:bodyPr/>
        <a:lstStyle/>
        <a:p>
          <a:r>
            <a:rPr lang="en-US" sz="3400" dirty="0"/>
            <a:t>Fare</a:t>
          </a:r>
        </a:p>
      </dgm:t>
    </dgm:pt>
    <dgm:pt modelId="{186F5F8F-11F8-440A-8D64-9D336318724C}" type="parTrans" cxnId="{29814941-70EC-422F-B37A-1BFFAAB9F431}">
      <dgm:prSet/>
      <dgm:spPr/>
      <dgm:t>
        <a:bodyPr/>
        <a:lstStyle/>
        <a:p>
          <a:endParaRPr lang="en-US"/>
        </a:p>
      </dgm:t>
    </dgm:pt>
    <dgm:pt modelId="{C87E081D-1955-4D2E-93F9-05D12E71E288}" type="sibTrans" cxnId="{29814941-70EC-422F-B37A-1BFFAAB9F431}">
      <dgm:prSet/>
      <dgm:spPr/>
      <dgm:t>
        <a:bodyPr/>
        <a:lstStyle/>
        <a:p>
          <a:endParaRPr lang="en-US"/>
        </a:p>
      </dgm:t>
    </dgm:pt>
    <dgm:pt modelId="{F820BA4D-9713-438D-B5C3-85B7629692D9}">
      <dgm:prSet phldrT="[Text]"/>
      <dgm:spPr/>
      <dgm:t>
        <a:bodyPr/>
        <a:lstStyle/>
        <a:p>
          <a:r>
            <a:rPr lang="en-US" sz="2600" dirty="0"/>
            <a:t>Filled missing values with –1</a:t>
          </a:r>
        </a:p>
      </dgm:t>
    </dgm:pt>
    <dgm:pt modelId="{FD65B53F-0873-4F1E-870A-5402BE6E53EC}" type="parTrans" cxnId="{DABD52C8-6797-415B-8D60-063CD6B4A02E}">
      <dgm:prSet/>
      <dgm:spPr/>
    </dgm:pt>
    <dgm:pt modelId="{49783BE7-0C53-478C-9966-EABFE83879F9}" type="sibTrans" cxnId="{DABD52C8-6797-415B-8D60-063CD6B4A02E}">
      <dgm:prSet/>
      <dgm:spPr/>
    </dgm:pt>
    <dgm:pt modelId="{422A3BBD-78D7-4761-A8D5-B8A087E7A3F5}">
      <dgm:prSet phldrT="[Text]"/>
      <dgm:spPr/>
      <dgm:t>
        <a:bodyPr/>
        <a:lstStyle/>
        <a:p>
          <a:endParaRPr lang="en-US" sz="3400" dirty="0"/>
        </a:p>
      </dgm:t>
    </dgm:pt>
    <dgm:pt modelId="{A1B236B1-8243-4610-9065-9FCA7441EACF}" type="parTrans" cxnId="{D23A8A3B-D68B-43E7-8BC3-99BB1E2B4A0C}">
      <dgm:prSet/>
      <dgm:spPr/>
    </dgm:pt>
    <dgm:pt modelId="{3BB04C57-ACCB-4826-B45A-8AA8303B1D66}" type="sibTrans" cxnId="{D23A8A3B-D68B-43E7-8BC3-99BB1E2B4A0C}">
      <dgm:prSet/>
      <dgm:spPr/>
    </dgm:pt>
    <dgm:pt modelId="{681943CA-1B80-43F0-BED8-3A97978ABE8C}">
      <dgm:prSet phldrT="[Text]"/>
      <dgm:spPr/>
      <dgm:t>
        <a:bodyPr/>
        <a:lstStyle/>
        <a:p>
          <a:r>
            <a:rPr lang="en-US" sz="2600" dirty="0"/>
            <a:t>Dropped </a:t>
          </a:r>
          <a:r>
            <a:rPr lang="en-US" sz="2600" dirty="0">
              <a:solidFill>
                <a:srgbClr val="000000"/>
              </a:solidFill>
            </a:rPr>
            <a:t>'SibSp','Parch','PassengerId','Sex','Name','Cabin','Embarked','Ticket'</a:t>
          </a:r>
        </a:p>
      </dgm:t>
    </dgm:pt>
    <dgm:pt modelId="{BBD9FDAA-C2C2-415E-8AD5-8E9AD4EB85CE}" type="parTrans" cxnId="{6BCE9273-E1C7-4B5F-B928-949965965767}">
      <dgm:prSet/>
      <dgm:spPr/>
    </dgm:pt>
    <dgm:pt modelId="{854950CE-014B-48CB-B56A-07AC8852846E}" type="sibTrans" cxnId="{6BCE9273-E1C7-4B5F-B928-949965965767}">
      <dgm:prSet/>
      <dgm:spPr/>
    </dgm:pt>
    <dgm:pt modelId="{0F948652-6C97-448F-AFB5-AC7202CB635C}" type="pres">
      <dgm:prSet presAssocID="{2549663D-814D-4EFA-9B71-64C4554F320D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2CE85CB-4622-4667-875F-4C48A8A89FB4}" type="pres">
      <dgm:prSet presAssocID="{8385C660-28A3-48BE-921D-0264ED83359F}" presName="composite" presStyleCnt="0"/>
      <dgm:spPr/>
    </dgm:pt>
    <dgm:pt modelId="{D182C573-6DEC-4BCB-942E-54214BB9A4E3}" type="pres">
      <dgm:prSet presAssocID="{8385C660-28A3-48BE-921D-0264ED83359F}" presName="parentText" presStyleLbl="align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510415-9456-47F3-81BC-D945C63D57BF}" type="pres">
      <dgm:prSet presAssocID="{8385C660-28A3-48BE-921D-0264ED83359F}" presName="descendantText" presStyleLbl="align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77E593-8435-4DE0-9E50-5CDEC0938E52}" type="pres">
      <dgm:prSet presAssocID="{DF64263B-2DBF-4594-9351-8DC175E69B5F}" presName="sp" presStyleCnt="0"/>
      <dgm:spPr/>
    </dgm:pt>
    <dgm:pt modelId="{57391282-D851-4FFA-AAA6-959411CB50DE}" type="pres">
      <dgm:prSet presAssocID="{F5E2DF33-137C-4F3E-9AA3-1511714276EB}" presName="composite" presStyleCnt="0"/>
      <dgm:spPr/>
    </dgm:pt>
    <dgm:pt modelId="{ADEDA376-1C47-4D1D-9BD5-C7E20527E189}" type="pres">
      <dgm:prSet presAssocID="{F5E2DF33-137C-4F3E-9AA3-1511714276EB}" presName="parentText" presStyleLbl="align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C79D44-811E-4966-BA85-F37FA87339E3}" type="pres">
      <dgm:prSet presAssocID="{F5E2DF33-137C-4F3E-9AA3-1511714276EB}" presName="descendantText" presStyleLbl="align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1DBEE1-CC4F-42F2-B327-45E1A7351B50}" type="pres">
      <dgm:prSet presAssocID="{633D8032-8730-42E3-BCBF-93F9D1A4C955}" presName="sp" presStyleCnt="0"/>
      <dgm:spPr/>
    </dgm:pt>
    <dgm:pt modelId="{20A2374D-84F5-4EF5-902B-3D5AA6356E8D}" type="pres">
      <dgm:prSet presAssocID="{3390AAF3-8D98-49C0-AD76-36D1CDC247A7}" presName="composite" presStyleCnt="0"/>
      <dgm:spPr/>
    </dgm:pt>
    <dgm:pt modelId="{3676D65D-6315-44E0-B331-71AAA2EFA526}" type="pres">
      <dgm:prSet presAssocID="{3390AAF3-8D98-49C0-AD76-36D1CDC247A7}" presName="parentText" presStyleLbl="align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B6AD77-D403-41A4-AD4F-FE47A0AC5B57}" type="pres">
      <dgm:prSet presAssocID="{3390AAF3-8D98-49C0-AD76-36D1CDC247A7}" presName="descendantText" presStyleLbl="align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D212EC-C6E7-4928-AE8E-A3811D54E3B5}" type="pres">
      <dgm:prSet presAssocID="{C4D386A5-D955-435B-BB17-77784D4F014C}" presName="sp" presStyleCnt="0"/>
      <dgm:spPr/>
    </dgm:pt>
    <dgm:pt modelId="{CB97ABD6-CE1B-4B68-9BE8-DF365B69967D}" type="pres">
      <dgm:prSet presAssocID="{08111B91-181C-45E2-A9F4-1D754AD9E169}" presName="composite" presStyleCnt="0"/>
      <dgm:spPr/>
    </dgm:pt>
    <dgm:pt modelId="{A9C47D7A-D1FC-41EB-B386-19BCD7E56BE7}" type="pres">
      <dgm:prSet presAssocID="{08111B91-181C-45E2-A9F4-1D754AD9E169}" presName="parentText" presStyleLbl="align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EA55B9-FBDD-43AC-AEC0-6D1DD435E9E8}" type="pres">
      <dgm:prSet presAssocID="{08111B91-181C-45E2-A9F4-1D754AD9E169}" presName="descendantText" presStyleLbl="align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8C614A-D542-44EA-A932-3AB20DEC4A03}" type="pres">
      <dgm:prSet presAssocID="{C87E081D-1955-4D2E-93F9-05D12E71E288}" presName="sp" presStyleCnt="0"/>
      <dgm:spPr/>
    </dgm:pt>
    <dgm:pt modelId="{7F90EC59-DC4D-410D-90B0-5B0E05667130}" type="pres">
      <dgm:prSet presAssocID="{422A3BBD-78D7-4761-A8D5-B8A087E7A3F5}" presName="composite" presStyleCnt="0"/>
      <dgm:spPr/>
    </dgm:pt>
    <dgm:pt modelId="{D67F64CF-7366-40AE-9C44-204CCB8CF3A6}" type="pres">
      <dgm:prSet presAssocID="{422A3BBD-78D7-4761-A8D5-B8A087E7A3F5}" presName="parentText" presStyleLbl="align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E4426E-10A8-4F23-997C-B8B705438D0C}" type="pres">
      <dgm:prSet presAssocID="{422A3BBD-78D7-4761-A8D5-B8A087E7A3F5}" presName="descendantText" presStyleLbl="align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74CE040-3C1E-409E-9716-A9D5DEB01577}" srcId="{2549663D-814D-4EFA-9B71-64C4554F320D}" destId="{F5E2DF33-137C-4F3E-9AA3-1511714276EB}" srcOrd="1" destOrd="0" parTransId="{FE43FEE8-426E-4954-8105-6F3C4163BEEC}" sibTransId="{633D8032-8730-42E3-BCBF-93F9D1A4C955}"/>
    <dgm:cxn modelId="{B072682F-ED31-468E-A2CE-07D857D12FE4}" type="presOf" srcId="{681943CA-1B80-43F0-BED8-3A97978ABE8C}" destId="{BAE4426E-10A8-4F23-997C-B8B705438D0C}" srcOrd="0" destOrd="0" presId="urn:microsoft.com/office/officeart/2005/8/layout/chevron2"/>
    <dgm:cxn modelId="{6BCE9273-E1C7-4B5F-B928-949965965767}" srcId="{422A3BBD-78D7-4761-A8D5-B8A087E7A3F5}" destId="{681943CA-1B80-43F0-BED8-3A97978ABE8C}" srcOrd="0" destOrd="0" parTransId="{BBD9FDAA-C2C2-415E-8AD5-8E9AD4EB85CE}" sibTransId="{854950CE-014B-48CB-B56A-07AC8852846E}"/>
    <dgm:cxn modelId="{63FEDB32-8FCD-4154-B45C-132BDD5D6C69}" srcId="{3390AAF3-8D98-49C0-AD76-36D1CDC247A7}" destId="{93C63C69-32C0-4ECA-A6C5-46AFE8C5D58B}" srcOrd="0" destOrd="0" parTransId="{F37E451A-EC2B-4C1B-8D0A-7839685FBC03}" sibTransId="{DD314BE8-9BD0-4777-BE65-1907756DA08A}"/>
    <dgm:cxn modelId="{D23A8A3B-D68B-43E7-8BC3-99BB1E2B4A0C}" srcId="{2549663D-814D-4EFA-9B71-64C4554F320D}" destId="{422A3BBD-78D7-4761-A8D5-B8A087E7A3F5}" srcOrd="4" destOrd="0" parTransId="{A1B236B1-8243-4610-9065-9FCA7441EACF}" sibTransId="{3BB04C57-ACCB-4826-B45A-8AA8303B1D66}"/>
    <dgm:cxn modelId="{A6DA4789-B0DB-4F5E-A40E-7CDEA183CC0A}" type="presOf" srcId="{F820BA4D-9713-438D-B5C3-85B7629692D9}" destId="{3CEA55B9-FBDD-43AC-AEC0-6D1DD435E9E8}" srcOrd="0" destOrd="0" presId="urn:microsoft.com/office/officeart/2005/8/layout/chevron2"/>
    <dgm:cxn modelId="{94C50015-62CC-49F2-B66E-D11D042DF2B5}" srcId="{2549663D-814D-4EFA-9B71-64C4554F320D}" destId="{3390AAF3-8D98-49C0-AD76-36D1CDC247A7}" srcOrd="2" destOrd="0" parTransId="{CABFE9B0-9A67-4177-8338-0D27D95CB07F}" sibTransId="{C4D386A5-D955-435B-BB17-77784D4F014C}"/>
    <dgm:cxn modelId="{EB91625C-CC72-4605-9B94-9194079234D7}" type="presOf" srcId="{93C63C69-32C0-4ECA-A6C5-46AFE8C5D58B}" destId="{11B6AD77-D403-41A4-AD4F-FE47A0AC5B57}" srcOrd="0" destOrd="0" presId="urn:microsoft.com/office/officeart/2005/8/layout/chevron2"/>
    <dgm:cxn modelId="{1EA43CC1-06BB-4C17-BC80-AA52BC95929E}" type="presOf" srcId="{08111B91-181C-45E2-A9F4-1D754AD9E169}" destId="{A9C47D7A-D1FC-41EB-B386-19BCD7E56BE7}" srcOrd="0" destOrd="0" presId="urn:microsoft.com/office/officeart/2005/8/layout/chevron2"/>
    <dgm:cxn modelId="{D27DA9A0-44D2-461A-8CFC-4B15D17A6928}" type="presOf" srcId="{2549663D-814D-4EFA-9B71-64C4554F320D}" destId="{0F948652-6C97-448F-AFB5-AC7202CB635C}" srcOrd="0" destOrd="0" presId="urn:microsoft.com/office/officeart/2005/8/layout/chevron2"/>
    <dgm:cxn modelId="{29814941-70EC-422F-B37A-1BFFAAB9F431}" srcId="{2549663D-814D-4EFA-9B71-64C4554F320D}" destId="{08111B91-181C-45E2-A9F4-1D754AD9E169}" srcOrd="3" destOrd="0" parTransId="{186F5F8F-11F8-440A-8D64-9D336318724C}" sibTransId="{C87E081D-1955-4D2E-93F9-05D12E71E288}"/>
    <dgm:cxn modelId="{7AF6E1A4-D232-4929-9DAA-39BBD3D5479C}" type="presOf" srcId="{3390AAF3-8D98-49C0-AD76-36D1CDC247A7}" destId="{3676D65D-6315-44E0-B331-71AAA2EFA526}" srcOrd="0" destOrd="0" presId="urn:microsoft.com/office/officeart/2005/8/layout/chevron2"/>
    <dgm:cxn modelId="{337A9774-FD8F-403E-B8D0-3A9CDC06EE08}" srcId="{F5E2DF33-137C-4F3E-9AA3-1511714276EB}" destId="{88436658-54CB-4755-A1D9-2FCD462D6EC8}" srcOrd="0" destOrd="0" parTransId="{48995E34-B7BD-480A-9298-50DFBD5E8E66}" sibTransId="{AF09BEAC-BF16-4449-AF3F-C08D0359A465}"/>
    <dgm:cxn modelId="{18C23D4F-3AAE-427E-A94E-0AD7C934AF1E}" srcId="{2549663D-814D-4EFA-9B71-64C4554F320D}" destId="{8385C660-28A3-48BE-921D-0264ED83359F}" srcOrd="0" destOrd="0" parTransId="{3A1B0542-9815-4F7E-9B1B-1709392AB956}" sibTransId="{DF64263B-2DBF-4594-9351-8DC175E69B5F}"/>
    <dgm:cxn modelId="{25C4CE27-6853-4281-8123-4E2CE73E5CE0}" type="presOf" srcId="{5EB0C873-2584-45D0-8FD4-F9F110409E71}" destId="{08510415-9456-47F3-81BC-D945C63D57BF}" srcOrd="0" destOrd="0" presId="urn:microsoft.com/office/officeart/2005/8/layout/chevron2"/>
    <dgm:cxn modelId="{3309DBF1-664A-4EFD-8C1F-E14D71E0EE59}" type="presOf" srcId="{F5E2DF33-137C-4F3E-9AA3-1511714276EB}" destId="{ADEDA376-1C47-4D1D-9BD5-C7E20527E189}" srcOrd="0" destOrd="0" presId="urn:microsoft.com/office/officeart/2005/8/layout/chevron2"/>
    <dgm:cxn modelId="{23294E5B-7A76-4741-84B3-697768D04C2B}" type="presOf" srcId="{88436658-54CB-4755-A1D9-2FCD462D6EC8}" destId="{B2C79D44-811E-4966-BA85-F37FA87339E3}" srcOrd="0" destOrd="0" presId="urn:microsoft.com/office/officeart/2005/8/layout/chevron2"/>
    <dgm:cxn modelId="{4DFF9793-BFD4-4598-8186-84BEB733C71E}" srcId="{8385C660-28A3-48BE-921D-0264ED83359F}" destId="{5EB0C873-2584-45D0-8FD4-F9F110409E71}" srcOrd="0" destOrd="0" parTransId="{0EA98229-F228-4239-9DBB-C3C99F5A6CE0}" sibTransId="{71F0E878-F663-4E04-9155-191208813B3A}"/>
    <dgm:cxn modelId="{BD86BF66-88A0-45B7-A6D4-7CE2C8E59A5E}" type="presOf" srcId="{8385C660-28A3-48BE-921D-0264ED83359F}" destId="{D182C573-6DEC-4BCB-942E-54214BB9A4E3}" srcOrd="0" destOrd="0" presId="urn:microsoft.com/office/officeart/2005/8/layout/chevron2"/>
    <dgm:cxn modelId="{24FD022E-56F8-492F-BF10-52E0E3CB81CD}" type="presOf" srcId="{422A3BBD-78D7-4761-A8D5-B8A087E7A3F5}" destId="{D67F64CF-7366-40AE-9C44-204CCB8CF3A6}" srcOrd="0" destOrd="0" presId="urn:microsoft.com/office/officeart/2005/8/layout/chevron2"/>
    <dgm:cxn modelId="{DABD52C8-6797-415B-8D60-063CD6B4A02E}" srcId="{08111B91-181C-45E2-A9F4-1D754AD9E169}" destId="{F820BA4D-9713-438D-B5C3-85B7629692D9}" srcOrd="0" destOrd="0" parTransId="{FD65B53F-0873-4F1E-870A-5402BE6E53EC}" sibTransId="{49783BE7-0C53-478C-9966-EABFE83879F9}"/>
    <dgm:cxn modelId="{6EC57C8B-9EF8-4F6A-9456-41E7D4BDCBB5}" type="presParOf" srcId="{0F948652-6C97-448F-AFB5-AC7202CB635C}" destId="{72CE85CB-4622-4667-875F-4C48A8A89FB4}" srcOrd="0" destOrd="0" presId="urn:microsoft.com/office/officeart/2005/8/layout/chevron2"/>
    <dgm:cxn modelId="{1886CC0B-0324-4226-BB1E-9DA706A954F2}" type="presParOf" srcId="{72CE85CB-4622-4667-875F-4C48A8A89FB4}" destId="{D182C573-6DEC-4BCB-942E-54214BB9A4E3}" srcOrd="0" destOrd="0" presId="urn:microsoft.com/office/officeart/2005/8/layout/chevron2"/>
    <dgm:cxn modelId="{233DF8F3-61DB-4CB5-B854-4B677B472815}" type="presParOf" srcId="{72CE85CB-4622-4667-875F-4C48A8A89FB4}" destId="{08510415-9456-47F3-81BC-D945C63D57BF}" srcOrd="1" destOrd="0" presId="urn:microsoft.com/office/officeart/2005/8/layout/chevron2"/>
    <dgm:cxn modelId="{61DCAE50-918F-4545-8B12-A776880E9473}" type="presParOf" srcId="{0F948652-6C97-448F-AFB5-AC7202CB635C}" destId="{9677E593-8435-4DE0-9E50-5CDEC0938E52}" srcOrd="1" destOrd="0" presId="urn:microsoft.com/office/officeart/2005/8/layout/chevron2"/>
    <dgm:cxn modelId="{0DEA1F21-BF18-4E4E-BEFC-6A9BB09257EF}" type="presParOf" srcId="{0F948652-6C97-448F-AFB5-AC7202CB635C}" destId="{57391282-D851-4FFA-AAA6-959411CB50DE}" srcOrd="2" destOrd="0" presId="urn:microsoft.com/office/officeart/2005/8/layout/chevron2"/>
    <dgm:cxn modelId="{E5B2092E-0C50-4C6E-BB47-247B3C268696}" type="presParOf" srcId="{57391282-D851-4FFA-AAA6-959411CB50DE}" destId="{ADEDA376-1C47-4D1D-9BD5-C7E20527E189}" srcOrd="0" destOrd="0" presId="urn:microsoft.com/office/officeart/2005/8/layout/chevron2"/>
    <dgm:cxn modelId="{2E6B4746-5494-4C19-A7D6-C7A4BE98717E}" type="presParOf" srcId="{57391282-D851-4FFA-AAA6-959411CB50DE}" destId="{B2C79D44-811E-4966-BA85-F37FA87339E3}" srcOrd="1" destOrd="0" presId="urn:microsoft.com/office/officeart/2005/8/layout/chevron2"/>
    <dgm:cxn modelId="{0356957E-1CDD-409D-B1F3-420B7FB354B0}" type="presParOf" srcId="{0F948652-6C97-448F-AFB5-AC7202CB635C}" destId="{241DBEE1-CC4F-42F2-B327-45E1A7351B50}" srcOrd="3" destOrd="0" presId="urn:microsoft.com/office/officeart/2005/8/layout/chevron2"/>
    <dgm:cxn modelId="{1160BB37-51C4-4ADF-B292-E42935FC1CF3}" type="presParOf" srcId="{0F948652-6C97-448F-AFB5-AC7202CB635C}" destId="{20A2374D-84F5-4EF5-902B-3D5AA6356E8D}" srcOrd="4" destOrd="0" presId="urn:microsoft.com/office/officeart/2005/8/layout/chevron2"/>
    <dgm:cxn modelId="{B85843A6-2A76-4914-A2ED-91C511A7BC54}" type="presParOf" srcId="{20A2374D-84F5-4EF5-902B-3D5AA6356E8D}" destId="{3676D65D-6315-44E0-B331-71AAA2EFA526}" srcOrd="0" destOrd="0" presId="urn:microsoft.com/office/officeart/2005/8/layout/chevron2"/>
    <dgm:cxn modelId="{AFD84A24-FFB4-4EA4-8391-5BE363A9463D}" type="presParOf" srcId="{20A2374D-84F5-4EF5-902B-3D5AA6356E8D}" destId="{11B6AD77-D403-41A4-AD4F-FE47A0AC5B57}" srcOrd="1" destOrd="0" presId="urn:microsoft.com/office/officeart/2005/8/layout/chevron2"/>
    <dgm:cxn modelId="{33EA353D-2223-4BB2-993B-9339394D0E9E}" type="presParOf" srcId="{0F948652-6C97-448F-AFB5-AC7202CB635C}" destId="{BDD212EC-C6E7-4928-AE8E-A3811D54E3B5}" srcOrd="5" destOrd="0" presId="urn:microsoft.com/office/officeart/2005/8/layout/chevron2"/>
    <dgm:cxn modelId="{3A193310-E582-4C5E-8D08-648735B38C84}" type="presParOf" srcId="{0F948652-6C97-448F-AFB5-AC7202CB635C}" destId="{CB97ABD6-CE1B-4B68-9BE8-DF365B69967D}" srcOrd="6" destOrd="0" presId="urn:microsoft.com/office/officeart/2005/8/layout/chevron2"/>
    <dgm:cxn modelId="{151C6803-E6F6-4443-BCF7-3F010BDBA4CB}" type="presParOf" srcId="{CB97ABD6-CE1B-4B68-9BE8-DF365B69967D}" destId="{A9C47D7A-D1FC-41EB-B386-19BCD7E56BE7}" srcOrd="0" destOrd="0" presId="urn:microsoft.com/office/officeart/2005/8/layout/chevron2"/>
    <dgm:cxn modelId="{2DA2169A-3E3A-4300-8658-A968C802E506}" type="presParOf" srcId="{CB97ABD6-CE1B-4B68-9BE8-DF365B69967D}" destId="{3CEA55B9-FBDD-43AC-AEC0-6D1DD435E9E8}" srcOrd="1" destOrd="0" presId="urn:microsoft.com/office/officeart/2005/8/layout/chevron2"/>
    <dgm:cxn modelId="{C6B80B10-736E-4026-BD0D-590F0B82E012}" type="presParOf" srcId="{0F948652-6C97-448F-AFB5-AC7202CB635C}" destId="{768C614A-D542-44EA-A932-3AB20DEC4A03}" srcOrd="7" destOrd="0" presId="urn:microsoft.com/office/officeart/2005/8/layout/chevron2"/>
    <dgm:cxn modelId="{84CD5AAD-CB8C-4B4A-AE73-A178F1E5A131}" type="presParOf" srcId="{0F948652-6C97-448F-AFB5-AC7202CB635C}" destId="{7F90EC59-DC4D-410D-90B0-5B0E05667130}" srcOrd="8" destOrd="0" presId="urn:microsoft.com/office/officeart/2005/8/layout/chevron2"/>
    <dgm:cxn modelId="{0B9EB326-1987-4E6B-BD1E-C6BB88B4369C}" type="presParOf" srcId="{7F90EC59-DC4D-410D-90B0-5B0E05667130}" destId="{D67F64CF-7366-40AE-9C44-204CCB8CF3A6}" srcOrd="0" destOrd="0" presId="urn:microsoft.com/office/officeart/2005/8/layout/chevron2"/>
    <dgm:cxn modelId="{8249E309-9A98-490E-A9FC-373FB917D563}" type="presParOf" srcId="{7F90EC59-DC4D-410D-90B0-5B0E05667130}" destId="{BAE4426E-10A8-4F23-997C-B8B705438D0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B6EEAFC-F0C5-45B2-8702-91F9B5BC0C28}" type="doc">
      <dgm:prSet loTypeId="urn:microsoft.com/office/officeart/2005/8/layout/equation2" loCatId="relationship" qsTypeId="urn:microsoft.com/office/officeart/2005/8/quickstyle/simple1" qsCatId="simple" csTypeId="urn:microsoft.com/office/officeart/2005/8/colors/colorful5" csCatId="colorful" phldr="1"/>
      <dgm:spPr/>
    </dgm:pt>
    <dgm:pt modelId="{C95BCEFA-5F72-4578-87EC-00AAB1598DC6}">
      <dgm:prSet phldrT="[Text]"/>
      <dgm:spPr/>
      <dgm:t>
        <a:bodyPr/>
        <a:lstStyle/>
        <a:p>
          <a:r>
            <a:rPr lang="en-US" dirty="0"/>
            <a:t>Classifier from </a:t>
          </a:r>
          <a:r>
            <a:rPr lang="en-US" dirty="0" err="1"/>
            <a:t>SciKit</a:t>
          </a:r>
          <a:r>
            <a:rPr lang="en-US" dirty="0"/>
            <a:t> Learn</a:t>
          </a:r>
        </a:p>
      </dgm:t>
    </dgm:pt>
    <dgm:pt modelId="{53C25F26-143E-4DC4-A463-47CB52C35C41}" type="parTrans" cxnId="{4B4239F8-7F0E-4F4A-BC0E-15FF05329CF5}">
      <dgm:prSet/>
      <dgm:spPr/>
    </dgm:pt>
    <dgm:pt modelId="{BF6E3493-4E9E-4E4F-9946-90D14D71DF5B}" type="sibTrans" cxnId="{4B4239F8-7F0E-4F4A-BC0E-15FF05329CF5}">
      <dgm:prSet/>
      <dgm:spPr/>
      <dgm:t>
        <a:bodyPr/>
        <a:lstStyle/>
        <a:p>
          <a:endParaRPr lang="en-US"/>
        </a:p>
      </dgm:t>
    </dgm:pt>
    <dgm:pt modelId="{6C558975-30B1-44E4-BFDF-DD69094FB9A3}">
      <dgm:prSet phldrT="[Text]"/>
      <dgm:spPr/>
      <dgm:t>
        <a:bodyPr/>
        <a:lstStyle/>
        <a:p>
          <a:r>
            <a:rPr lang="en-US" dirty="0"/>
            <a:t>Feature Engineering</a:t>
          </a:r>
        </a:p>
      </dgm:t>
    </dgm:pt>
    <dgm:pt modelId="{E3EC159A-6A3D-43CC-85A0-572F168CE3B1}" type="parTrans" cxnId="{205DA2B1-C34B-4E8B-A85A-069424F443E1}">
      <dgm:prSet/>
      <dgm:spPr/>
    </dgm:pt>
    <dgm:pt modelId="{D1FE84B6-1EF4-4D53-9C5D-CD3B674CF886}" type="sibTrans" cxnId="{205DA2B1-C34B-4E8B-A85A-069424F443E1}">
      <dgm:prSet/>
      <dgm:spPr/>
      <dgm:t>
        <a:bodyPr/>
        <a:lstStyle/>
        <a:p>
          <a:endParaRPr lang="en-US"/>
        </a:p>
      </dgm:t>
    </dgm:pt>
    <dgm:pt modelId="{9EC3F6EC-6530-419F-A314-BB83248C9343}">
      <dgm:prSet phldrT="[Text]"/>
      <dgm:spPr/>
      <dgm:t>
        <a:bodyPr/>
        <a:lstStyle/>
        <a:p>
          <a:r>
            <a:rPr lang="en-US" dirty="0"/>
            <a:t>One Machine Learning model</a:t>
          </a:r>
        </a:p>
      </dgm:t>
    </dgm:pt>
    <dgm:pt modelId="{B4D717F5-A8C8-44FC-A1CA-65713C7C8F6C}" type="parTrans" cxnId="{953557C4-5CFF-46B0-B3C2-26CC56CAD4CA}">
      <dgm:prSet/>
      <dgm:spPr/>
    </dgm:pt>
    <dgm:pt modelId="{7007B9A6-5495-4FF6-AE11-5BAB377B5DE9}" type="sibTrans" cxnId="{953557C4-5CFF-46B0-B3C2-26CC56CAD4CA}">
      <dgm:prSet/>
      <dgm:spPr/>
    </dgm:pt>
    <dgm:pt modelId="{6E5414B2-EA21-4214-9D15-5EDC98800AED}" type="pres">
      <dgm:prSet presAssocID="{6B6EEAFC-F0C5-45B2-8702-91F9B5BC0C28}" presName="Name0" presStyleCnt="0">
        <dgm:presLayoutVars>
          <dgm:dir/>
          <dgm:resizeHandles val="exact"/>
        </dgm:presLayoutVars>
      </dgm:prSet>
      <dgm:spPr/>
    </dgm:pt>
    <dgm:pt modelId="{ED75D74E-D253-4937-BB29-F6B40FAE7CAD}" type="pres">
      <dgm:prSet presAssocID="{6B6EEAFC-F0C5-45B2-8702-91F9B5BC0C28}" presName="vNodes" presStyleCnt="0"/>
      <dgm:spPr/>
    </dgm:pt>
    <dgm:pt modelId="{69159127-3A2C-4B12-A6D1-243DE6E0E8C3}" type="pres">
      <dgm:prSet presAssocID="{C95BCEFA-5F72-4578-87EC-00AAB1598DC6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35D031-40DD-4BCD-B9B6-FF3F956D80A9}" type="pres">
      <dgm:prSet presAssocID="{BF6E3493-4E9E-4E4F-9946-90D14D71DF5B}" presName="spacerT" presStyleCnt="0"/>
      <dgm:spPr/>
    </dgm:pt>
    <dgm:pt modelId="{E9357C7E-C113-437D-BA39-AE7AE9F20CCF}" type="pres">
      <dgm:prSet presAssocID="{BF6E3493-4E9E-4E4F-9946-90D14D71DF5B}" presName="sibTrans" presStyleLbl="sibTrans2D1" presStyleIdx="0" presStyleCnt="2"/>
      <dgm:spPr/>
      <dgm:t>
        <a:bodyPr/>
        <a:lstStyle/>
        <a:p>
          <a:endParaRPr lang="en-US"/>
        </a:p>
      </dgm:t>
    </dgm:pt>
    <dgm:pt modelId="{60E40B61-EBB3-42A1-BB38-123532946238}" type="pres">
      <dgm:prSet presAssocID="{BF6E3493-4E9E-4E4F-9946-90D14D71DF5B}" presName="spacerB" presStyleCnt="0"/>
      <dgm:spPr/>
    </dgm:pt>
    <dgm:pt modelId="{41A2DA70-6BA2-49E9-8826-5ECB5E690370}" type="pres">
      <dgm:prSet presAssocID="{6C558975-30B1-44E4-BFDF-DD69094FB9A3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F840F7-BCF6-4A15-9F2E-6C59AE724A6D}" type="pres">
      <dgm:prSet presAssocID="{6B6EEAFC-F0C5-45B2-8702-91F9B5BC0C28}" presName="sibTransLast" presStyleLbl="sibTrans2D1" presStyleIdx="1" presStyleCnt="2"/>
      <dgm:spPr/>
      <dgm:t>
        <a:bodyPr/>
        <a:lstStyle/>
        <a:p>
          <a:endParaRPr lang="en-US"/>
        </a:p>
      </dgm:t>
    </dgm:pt>
    <dgm:pt modelId="{0857A006-20E6-4BB5-98F7-E4AA6DD64300}" type="pres">
      <dgm:prSet presAssocID="{6B6EEAFC-F0C5-45B2-8702-91F9B5BC0C28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A195BE3A-32AC-4B13-8B1D-8CE6908EE206}" type="pres">
      <dgm:prSet presAssocID="{6B6EEAFC-F0C5-45B2-8702-91F9B5BC0C28}" presName="las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50FA2AB-F597-43CB-8009-0D3A13E16462}" type="presOf" srcId="{6C558975-30B1-44E4-BFDF-DD69094FB9A3}" destId="{41A2DA70-6BA2-49E9-8826-5ECB5E690370}" srcOrd="0" destOrd="0" presId="urn:microsoft.com/office/officeart/2005/8/layout/equation2"/>
    <dgm:cxn modelId="{C6C5C21F-338C-46AD-8309-706360DD75DB}" type="presOf" srcId="{9EC3F6EC-6530-419F-A314-BB83248C9343}" destId="{A195BE3A-32AC-4B13-8B1D-8CE6908EE206}" srcOrd="0" destOrd="0" presId="urn:microsoft.com/office/officeart/2005/8/layout/equation2"/>
    <dgm:cxn modelId="{58657648-897F-487C-A419-326AD5709D1E}" type="presOf" srcId="{6B6EEAFC-F0C5-45B2-8702-91F9B5BC0C28}" destId="{6E5414B2-EA21-4214-9D15-5EDC98800AED}" srcOrd="0" destOrd="0" presId="urn:microsoft.com/office/officeart/2005/8/layout/equation2"/>
    <dgm:cxn modelId="{205DA2B1-C34B-4E8B-A85A-069424F443E1}" srcId="{6B6EEAFC-F0C5-45B2-8702-91F9B5BC0C28}" destId="{6C558975-30B1-44E4-BFDF-DD69094FB9A3}" srcOrd="1" destOrd="0" parTransId="{E3EC159A-6A3D-43CC-85A0-572F168CE3B1}" sibTransId="{D1FE84B6-1EF4-4D53-9C5D-CD3B674CF886}"/>
    <dgm:cxn modelId="{4B4239F8-7F0E-4F4A-BC0E-15FF05329CF5}" srcId="{6B6EEAFC-F0C5-45B2-8702-91F9B5BC0C28}" destId="{C95BCEFA-5F72-4578-87EC-00AAB1598DC6}" srcOrd="0" destOrd="0" parTransId="{53C25F26-143E-4DC4-A463-47CB52C35C41}" sibTransId="{BF6E3493-4E9E-4E4F-9946-90D14D71DF5B}"/>
    <dgm:cxn modelId="{1ACDCFF6-FE60-47CD-BE91-6A0EBDE94EFA}" type="presOf" srcId="{C95BCEFA-5F72-4578-87EC-00AAB1598DC6}" destId="{69159127-3A2C-4B12-A6D1-243DE6E0E8C3}" srcOrd="0" destOrd="0" presId="urn:microsoft.com/office/officeart/2005/8/layout/equation2"/>
    <dgm:cxn modelId="{C08780EA-70A9-4D1E-8C9C-C3254A551105}" type="presOf" srcId="{BF6E3493-4E9E-4E4F-9946-90D14D71DF5B}" destId="{E9357C7E-C113-437D-BA39-AE7AE9F20CCF}" srcOrd="0" destOrd="0" presId="urn:microsoft.com/office/officeart/2005/8/layout/equation2"/>
    <dgm:cxn modelId="{02E0C0FB-FBA8-4EAA-A09F-34EBEA4EE311}" type="presOf" srcId="{D1FE84B6-1EF4-4D53-9C5D-CD3B674CF886}" destId="{46F840F7-BCF6-4A15-9F2E-6C59AE724A6D}" srcOrd="0" destOrd="0" presId="urn:microsoft.com/office/officeart/2005/8/layout/equation2"/>
    <dgm:cxn modelId="{953557C4-5CFF-46B0-B3C2-26CC56CAD4CA}" srcId="{6B6EEAFC-F0C5-45B2-8702-91F9B5BC0C28}" destId="{9EC3F6EC-6530-419F-A314-BB83248C9343}" srcOrd="2" destOrd="0" parTransId="{B4D717F5-A8C8-44FC-A1CA-65713C7C8F6C}" sibTransId="{7007B9A6-5495-4FF6-AE11-5BAB377B5DE9}"/>
    <dgm:cxn modelId="{167EDBC2-EC7F-413B-A3AB-6F1504266619}" type="presOf" srcId="{D1FE84B6-1EF4-4D53-9C5D-CD3B674CF886}" destId="{0857A006-20E6-4BB5-98F7-E4AA6DD64300}" srcOrd="1" destOrd="0" presId="urn:microsoft.com/office/officeart/2005/8/layout/equation2"/>
    <dgm:cxn modelId="{A378D608-7213-455E-BC30-854F3C5E7961}" type="presParOf" srcId="{6E5414B2-EA21-4214-9D15-5EDC98800AED}" destId="{ED75D74E-D253-4937-BB29-F6B40FAE7CAD}" srcOrd="0" destOrd="0" presId="urn:microsoft.com/office/officeart/2005/8/layout/equation2"/>
    <dgm:cxn modelId="{1B693151-3CF4-486B-9659-582A254B42A1}" type="presParOf" srcId="{ED75D74E-D253-4937-BB29-F6B40FAE7CAD}" destId="{69159127-3A2C-4B12-A6D1-243DE6E0E8C3}" srcOrd="0" destOrd="0" presId="urn:microsoft.com/office/officeart/2005/8/layout/equation2"/>
    <dgm:cxn modelId="{C8E76948-D4C7-4E39-93FF-6465301595AD}" type="presParOf" srcId="{ED75D74E-D253-4937-BB29-F6B40FAE7CAD}" destId="{9A35D031-40DD-4BCD-B9B6-FF3F956D80A9}" srcOrd="1" destOrd="0" presId="urn:microsoft.com/office/officeart/2005/8/layout/equation2"/>
    <dgm:cxn modelId="{8D514D28-6485-4AB7-8F3C-87088D11C8EE}" type="presParOf" srcId="{ED75D74E-D253-4937-BB29-F6B40FAE7CAD}" destId="{E9357C7E-C113-437D-BA39-AE7AE9F20CCF}" srcOrd="2" destOrd="0" presId="urn:microsoft.com/office/officeart/2005/8/layout/equation2"/>
    <dgm:cxn modelId="{30E3EB52-7693-4A64-84FB-2F3C7DAF8F5F}" type="presParOf" srcId="{ED75D74E-D253-4937-BB29-F6B40FAE7CAD}" destId="{60E40B61-EBB3-42A1-BB38-123532946238}" srcOrd="3" destOrd="0" presId="urn:microsoft.com/office/officeart/2005/8/layout/equation2"/>
    <dgm:cxn modelId="{BD4FFB69-7881-4175-9662-4EDC84C56AAC}" type="presParOf" srcId="{ED75D74E-D253-4937-BB29-F6B40FAE7CAD}" destId="{41A2DA70-6BA2-49E9-8826-5ECB5E690370}" srcOrd="4" destOrd="0" presId="urn:microsoft.com/office/officeart/2005/8/layout/equation2"/>
    <dgm:cxn modelId="{B1A46A18-C842-4923-8A32-3B6A944E92EA}" type="presParOf" srcId="{6E5414B2-EA21-4214-9D15-5EDC98800AED}" destId="{46F840F7-BCF6-4A15-9F2E-6C59AE724A6D}" srcOrd="1" destOrd="0" presId="urn:microsoft.com/office/officeart/2005/8/layout/equation2"/>
    <dgm:cxn modelId="{8EE99991-3475-4BA3-8946-38BCD7E6734D}" type="presParOf" srcId="{46F840F7-BCF6-4A15-9F2E-6C59AE724A6D}" destId="{0857A006-20E6-4BB5-98F7-E4AA6DD64300}" srcOrd="0" destOrd="0" presId="urn:microsoft.com/office/officeart/2005/8/layout/equation2"/>
    <dgm:cxn modelId="{1640A3B1-42E1-4A53-8B47-EECC177E4C6D}" type="presParOf" srcId="{6E5414B2-EA21-4214-9D15-5EDC98800AED}" destId="{A195BE3A-32AC-4B13-8B1D-8CE6908EE206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82C573-6DEC-4BCB-942E-54214BB9A4E3}">
      <dsp:nvSpPr>
        <dsp:cNvPr id="0" name=""/>
        <dsp:cNvSpPr/>
      </dsp:nvSpPr>
      <dsp:spPr>
        <a:xfrm rot="5400000">
          <a:off x="-156535" y="157718"/>
          <a:ext cx="1043571" cy="730499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/>
            <a:t>Age</a:t>
          </a:r>
        </a:p>
      </dsp:txBody>
      <dsp:txXfrm rot="-5400000">
        <a:off x="2" y="366432"/>
        <a:ext cx="730499" cy="313072"/>
      </dsp:txXfrm>
    </dsp:sp>
    <dsp:sp modelId="{08510415-9456-47F3-81BC-D945C63D57BF}">
      <dsp:nvSpPr>
        <dsp:cNvPr id="0" name=""/>
        <dsp:cNvSpPr/>
      </dsp:nvSpPr>
      <dsp:spPr>
        <a:xfrm rot="5400000">
          <a:off x="5246329" y="-4514647"/>
          <a:ext cx="678321" cy="9709981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/>
            <a:t>Filled missing values with -1</a:t>
          </a:r>
        </a:p>
      </dsp:txBody>
      <dsp:txXfrm rot="-5400000">
        <a:off x="730500" y="34295"/>
        <a:ext cx="9676868" cy="612095"/>
      </dsp:txXfrm>
    </dsp:sp>
    <dsp:sp modelId="{ADEDA376-1C47-4D1D-9BD5-C7E20527E189}">
      <dsp:nvSpPr>
        <dsp:cNvPr id="0" name=""/>
        <dsp:cNvSpPr/>
      </dsp:nvSpPr>
      <dsp:spPr>
        <a:xfrm rot="5400000">
          <a:off x="-156535" y="1083586"/>
          <a:ext cx="1043571" cy="730499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/>
            <a:t>Gender</a:t>
          </a:r>
        </a:p>
      </dsp:txBody>
      <dsp:txXfrm rot="-5400000">
        <a:off x="2" y="1292300"/>
        <a:ext cx="730499" cy="313072"/>
      </dsp:txXfrm>
    </dsp:sp>
    <dsp:sp modelId="{B2C79D44-811E-4966-BA85-F37FA87339E3}">
      <dsp:nvSpPr>
        <dsp:cNvPr id="0" name=""/>
        <dsp:cNvSpPr/>
      </dsp:nvSpPr>
      <dsp:spPr>
        <a:xfrm rot="5400000">
          <a:off x="5246329" y="-3588779"/>
          <a:ext cx="678321" cy="9709981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/>
            <a:t>Changed type to </a:t>
          </a:r>
          <a:r>
            <a:rPr lang="en-US" sz="1700" kern="1200" dirty="0" err="1"/>
            <a:t>boolean</a:t>
          </a:r>
          <a:r>
            <a:rPr lang="en-US" sz="1700" kern="1200" dirty="0"/>
            <a:t> where F=0 and M=1 </a:t>
          </a:r>
        </a:p>
      </dsp:txBody>
      <dsp:txXfrm rot="-5400000">
        <a:off x="730500" y="960163"/>
        <a:ext cx="9676868" cy="612095"/>
      </dsp:txXfrm>
    </dsp:sp>
    <dsp:sp modelId="{3676D65D-6315-44E0-B331-71AAA2EFA526}">
      <dsp:nvSpPr>
        <dsp:cNvPr id="0" name=""/>
        <dsp:cNvSpPr/>
      </dsp:nvSpPr>
      <dsp:spPr>
        <a:xfrm rot="5400000">
          <a:off x="-156535" y="2009454"/>
          <a:ext cx="1043571" cy="730499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/>
            <a:t>Parch +</a:t>
          </a:r>
          <a:r>
            <a:rPr lang="en-US" sz="1100" kern="1200" dirty="0" err="1"/>
            <a:t>SibSp</a:t>
          </a:r>
        </a:p>
      </dsp:txBody>
      <dsp:txXfrm rot="-5400000">
        <a:off x="2" y="2218168"/>
        <a:ext cx="730499" cy="313072"/>
      </dsp:txXfrm>
    </dsp:sp>
    <dsp:sp modelId="{11B6AD77-D403-41A4-AD4F-FE47A0AC5B57}">
      <dsp:nvSpPr>
        <dsp:cNvPr id="0" name=""/>
        <dsp:cNvSpPr/>
      </dsp:nvSpPr>
      <dsp:spPr>
        <a:xfrm rot="5400000">
          <a:off x="5246329" y="-2662911"/>
          <a:ext cx="678321" cy="9709981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/>
            <a:t>Combined into one field called 'Family'</a:t>
          </a:r>
        </a:p>
      </dsp:txBody>
      <dsp:txXfrm rot="-5400000">
        <a:off x="730500" y="1886031"/>
        <a:ext cx="9676868" cy="612095"/>
      </dsp:txXfrm>
    </dsp:sp>
    <dsp:sp modelId="{A9C47D7A-D1FC-41EB-B386-19BCD7E56BE7}">
      <dsp:nvSpPr>
        <dsp:cNvPr id="0" name=""/>
        <dsp:cNvSpPr/>
      </dsp:nvSpPr>
      <dsp:spPr>
        <a:xfrm rot="5400000">
          <a:off x="-156535" y="2935322"/>
          <a:ext cx="1043571" cy="730499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/>
            <a:t>Fare</a:t>
          </a:r>
        </a:p>
      </dsp:txBody>
      <dsp:txXfrm rot="-5400000">
        <a:off x="2" y="3144036"/>
        <a:ext cx="730499" cy="313072"/>
      </dsp:txXfrm>
    </dsp:sp>
    <dsp:sp modelId="{3CEA55B9-FBDD-43AC-AEC0-6D1DD435E9E8}">
      <dsp:nvSpPr>
        <dsp:cNvPr id="0" name=""/>
        <dsp:cNvSpPr/>
      </dsp:nvSpPr>
      <dsp:spPr>
        <a:xfrm rot="5400000">
          <a:off x="5246329" y="-1737042"/>
          <a:ext cx="678321" cy="9709981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/>
            <a:t>Filled missing values with –1</a:t>
          </a:r>
        </a:p>
      </dsp:txBody>
      <dsp:txXfrm rot="-5400000">
        <a:off x="730500" y="2811900"/>
        <a:ext cx="9676868" cy="612095"/>
      </dsp:txXfrm>
    </dsp:sp>
    <dsp:sp modelId="{D67F64CF-7366-40AE-9C44-204CCB8CF3A6}">
      <dsp:nvSpPr>
        <dsp:cNvPr id="0" name=""/>
        <dsp:cNvSpPr/>
      </dsp:nvSpPr>
      <dsp:spPr>
        <a:xfrm rot="5400000">
          <a:off x="-156535" y="3861190"/>
          <a:ext cx="1043571" cy="730499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 dirty="0"/>
        </a:p>
      </dsp:txBody>
      <dsp:txXfrm rot="-5400000">
        <a:off x="2" y="4069904"/>
        <a:ext cx="730499" cy="313072"/>
      </dsp:txXfrm>
    </dsp:sp>
    <dsp:sp modelId="{BAE4426E-10A8-4F23-997C-B8B705438D0C}">
      <dsp:nvSpPr>
        <dsp:cNvPr id="0" name=""/>
        <dsp:cNvSpPr/>
      </dsp:nvSpPr>
      <dsp:spPr>
        <a:xfrm rot="5400000">
          <a:off x="5246329" y="-811174"/>
          <a:ext cx="678321" cy="9709981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/>
            <a:t>Dropped </a:t>
          </a:r>
          <a:r>
            <a:rPr lang="en-US" sz="1700" kern="1200" dirty="0">
              <a:solidFill>
                <a:srgbClr val="000000"/>
              </a:solidFill>
            </a:rPr>
            <a:t>'SibSp','Parch','PassengerId','Sex','Name','Cabin','Embarked','Ticket'</a:t>
          </a:r>
        </a:p>
      </dsp:txBody>
      <dsp:txXfrm rot="-5400000">
        <a:off x="730500" y="3737768"/>
        <a:ext cx="9676868" cy="61209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159127-3A2C-4B12-A6D1-243DE6E0E8C3}">
      <dsp:nvSpPr>
        <dsp:cNvPr id="0" name=""/>
        <dsp:cNvSpPr/>
      </dsp:nvSpPr>
      <dsp:spPr>
        <a:xfrm>
          <a:off x="2477736" y="2421"/>
          <a:ext cx="1782504" cy="178250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Classifier from </a:t>
          </a:r>
          <a:r>
            <a:rPr lang="en-US" sz="1300" kern="1200" dirty="0" err="1"/>
            <a:t>SciKit</a:t>
          </a:r>
          <a:r>
            <a:rPr lang="en-US" sz="1300" kern="1200" dirty="0"/>
            <a:t> Learn</a:t>
          </a:r>
        </a:p>
      </dsp:txBody>
      <dsp:txXfrm>
        <a:off x="2738778" y="263463"/>
        <a:ext cx="1260420" cy="1260420"/>
      </dsp:txXfrm>
    </dsp:sp>
    <dsp:sp modelId="{E9357C7E-C113-437D-BA39-AE7AE9F20CCF}">
      <dsp:nvSpPr>
        <dsp:cNvPr id="0" name=""/>
        <dsp:cNvSpPr/>
      </dsp:nvSpPr>
      <dsp:spPr>
        <a:xfrm>
          <a:off x="2852062" y="1929665"/>
          <a:ext cx="1033852" cy="1033852"/>
        </a:xfrm>
        <a:prstGeom prst="mathPlus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2989099" y="2325010"/>
        <a:ext cx="759778" cy="243162"/>
      </dsp:txXfrm>
    </dsp:sp>
    <dsp:sp modelId="{41A2DA70-6BA2-49E9-8826-5ECB5E690370}">
      <dsp:nvSpPr>
        <dsp:cNvPr id="0" name=""/>
        <dsp:cNvSpPr/>
      </dsp:nvSpPr>
      <dsp:spPr>
        <a:xfrm>
          <a:off x="2477736" y="3108257"/>
          <a:ext cx="1782504" cy="1782504"/>
        </a:xfrm>
        <a:prstGeom prst="ellipse">
          <a:avLst/>
        </a:prstGeom>
        <a:solidFill>
          <a:schemeClr val="accent5">
            <a:hueOff val="496582"/>
            <a:satOff val="288"/>
            <a:lumOff val="284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Feature Engineering</a:t>
          </a:r>
        </a:p>
      </dsp:txBody>
      <dsp:txXfrm>
        <a:off x="2738778" y="3369299"/>
        <a:ext cx="1260420" cy="1260420"/>
      </dsp:txXfrm>
    </dsp:sp>
    <dsp:sp modelId="{46F840F7-BCF6-4A15-9F2E-6C59AE724A6D}">
      <dsp:nvSpPr>
        <dsp:cNvPr id="0" name=""/>
        <dsp:cNvSpPr/>
      </dsp:nvSpPr>
      <dsp:spPr>
        <a:xfrm>
          <a:off x="4527617" y="2115045"/>
          <a:ext cx="566836" cy="6630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993165"/>
            <a:satOff val="576"/>
            <a:lumOff val="568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4527617" y="2247663"/>
        <a:ext cx="396785" cy="397855"/>
      </dsp:txXfrm>
    </dsp:sp>
    <dsp:sp modelId="{A195BE3A-32AC-4B13-8B1D-8CE6908EE206}">
      <dsp:nvSpPr>
        <dsp:cNvPr id="0" name=""/>
        <dsp:cNvSpPr/>
      </dsp:nvSpPr>
      <dsp:spPr>
        <a:xfrm>
          <a:off x="5329744" y="664086"/>
          <a:ext cx="3565009" cy="3565009"/>
        </a:xfrm>
        <a:prstGeom prst="ellipse">
          <a:avLst/>
        </a:prstGeom>
        <a:solidFill>
          <a:schemeClr val="accent5">
            <a:hueOff val="993165"/>
            <a:satOff val="576"/>
            <a:lumOff val="568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/>
            <a:t>One Machine Learning model</a:t>
          </a:r>
        </a:p>
      </dsp:txBody>
      <dsp:txXfrm>
        <a:off x="5851827" y="1186169"/>
        <a:ext cx="2520843" cy="25208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9/24/18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0555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043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85200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97337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0383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92576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70862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1752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1419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121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2369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324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9/24/18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2388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9/24/18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870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9/24/18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218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8219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045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8A87A34-81AB-432B-8DAE-1953F412C126}" type="datetimeFigureOut">
              <a:rPr lang="en-US" smtClean="0"/>
              <a:pPr/>
              <a:t>9/24/18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182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  <p:sldLayoutId id="2147483843" r:id="rId12"/>
    <p:sldLayoutId id="2147483844" r:id="rId13"/>
    <p:sldLayoutId id="2147483845" r:id="rId14"/>
    <p:sldLayoutId id="2147483846" r:id="rId15"/>
    <p:sldLayoutId id="2147483847" r:id="rId16"/>
    <p:sldLayoutId id="2147483848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/>
                <a:cs typeface="Times New Roman"/>
              </a:rPr>
              <a:t>Titanic machine learning problem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586327"/>
            <a:ext cx="10048481" cy="1655762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 sz="3600" dirty="0"/>
              <a:t>TEAM 5</a:t>
            </a:r>
          </a:p>
          <a:p>
            <a:r>
              <a:rPr lang="en-US" sz="3600" dirty="0" smtClean="0"/>
              <a:t>Derek W</a:t>
            </a:r>
            <a:r>
              <a:rPr lang="en-US" sz="3600" dirty="0"/>
              <a:t>u</a:t>
            </a:r>
            <a:r>
              <a:rPr lang="en-US" sz="3600" dirty="0" smtClean="0"/>
              <a:t>,</a:t>
            </a:r>
            <a:r>
              <a:rPr lang="en-US" sz="3600" dirty="0"/>
              <a:t> </a:t>
            </a:r>
            <a:r>
              <a:rPr lang="en-US" sz="3600" dirty="0" err="1"/>
              <a:t>Akanksha</a:t>
            </a:r>
            <a:r>
              <a:rPr lang="en-US" sz="3600" dirty="0"/>
              <a:t> </a:t>
            </a:r>
            <a:r>
              <a:rPr lang="en-US" sz="3600" dirty="0" err="1"/>
              <a:t>Jhunjhunwala</a:t>
            </a:r>
            <a:r>
              <a:rPr lang="en-US" sz="3600" dirty="0"/>
              <a:t>, </a:t>
            </a:r>
          </a:p>
          <a:p>
            <a:r>
              <a:rPr lang="en-US" sz="3600" dirty="0" err="1" smtClean="0"/>
              <a:t>Jinghua</a:t>
            </a:r>
            <a:r>
              <a:rPr lang="en-US" sz="3600" dirty="0"/>
              <a:t> </a:t>
            </a:r>
            <a:r>
              <a:rPr lang="en-US" sz="3600" dirty="0" smtClean="0"/>
              <a:t>Zhang,</a:t>
            </a:r>
            <a:r>
              <a:rPr lang="en-US" sz="3600" dirty="0"/>
              <a:t> Carissa </a:t>
            </a:r>
            <a:r>
              <a:rPr lang="en-US" sz="3600" dirty="0" err="1"/>
              <a:t>Ghazalie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856144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" name="Rectangle 101">
            <a:extLst>
              <a:ext uri="{FF2B5EF4-FFF2-40B4-BE49-F238E27FC236}">
                <a16:creationId xmlns="" xmlns:a16="http://schemas.microsoft.com/office/drawing/2014/main" id="{C2E4E997-8672-4FFD-B8EC-9932A8E4714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/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4" name="Picture 2">
            <a:extLst>
              <a:ext uri="{FF2B5EF4-FFF2-40B4-BE49-F238E27FC236}">
                <a16:creationId xmlns="" xmlns:a16="http://schemas.microsoft.com/office/drawing/2014/main" id="{FE6BA9E6-1D9E-4D30-B528-D49FA1342E4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/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5A09430B-ABCB-43CE-BAED-19F4CED46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/>
              <a:t>Non- dominated plot</a:t>
            </a:r>
          </a:p>
        </p:txBody>
      </p:sp>
      <p:sp>
        <p:nvSpPr>
          <p:cNvPr id="11" name="Content Placeholder 8">
            <a:extLst>
              <a:ext uri="{FF2B5EF4-FFF2-40B4-BE49-F238E27FC236}">
                <a16:creationId xmlns="" xmlns:a16="http://schemas.microsoft.com/office/drawing/2014/main" id="{EF5C2B5E-E732-4819-A201-68E26B08C0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8588" y="2249487"/>
            <a:ext cx="5127018" cy="396504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/>
              <a:t>0- SVM with poly kernel degree = 4</a:t>
            </a:r>
          </a:p>
          <a:p>
            <a:r>
              <a:rPr lang="en-US" sz="2000" dirty="0"/>
              <a:t>1- SVM with </a:t>
            </a:r>
            <a:r>
              <a:rPr lang="en-US" sz="2000" err="1"/>
              <a:t>rbf</a:t>
            </a:r>
            <a:r>
              <a:rPr lang="en-US" sz="2000" dirty="0"/>
              <a:t> kernel degree = 3</a:t>
            </a:r>
          </a:p>
          <a:p>
            <a:r>
              <a:rPr lang="en-US" sz="2000"/>
              <a:t>2- Gradient Boosting </a:t>
            </a:r>
          </a:p>
          <a:p>
            <a:pPr marL="0" indent="0">
              <a:buNone/>
            </a:pPr>
            <a:r>
              <a:rPr lang="en-US" sz="2000"/>
              <a:t>   subsample=0.7, learning_rate=0.005, </a:t>
            </a:r>
            <a:endParaRPr lang="en-US"/>
          </a:p>
          <a:p>
            <a:pPr marL="0" indent="0">
              <a:buNone/>
            </a:pPr>
            <a:r>
              <a:rPr lang="en-US" sz="2000"/>
              <a:t>   n_estimators=200, max_depth=10, </a:t>
            </a:r>
            <a:endParaRPr lang="en-US" sz="2600"/>
          </a:p>
          <a:p>
            <a:pPr marL="0" indent="0">
              <a:buNone/>
            </a:pPr>
            <a:r>
              <a:rPr lang="en-US" sz="2000"/>
              <a:t>   min_samples_split = 3, random_state = 1</a:t>
            </a:r>
            <a:endParaRPr lang="en-US" sz="2600"/>
          </a:p>
          <a:p>
            <a:r>
              <a:rPr lang="en-US" sz="2000"/>
              <a:t>3- Random Forest</a:t>
            </a:r>
            <a:endParaRPr lang="en-US"/>
          </a:p>
          <a:p>
            <a:pPr marL="0" indent="0">
              <a:buNone/>
            </a:pPr>
            <a:r>
              <a:rPr lang="en-US" sz="2000" dirty="0"/>
              <a:t>    </a:t>
            </a:r>
            <a:r>
              <a:rPr lang="en-US" sz="2000" err="1"/>
              <a:t>n_estimators</a:t>
            </a:r>
            <a:r>
              <a:rPr lang="en-US" sz="2000" dirty="0"/>
              <a:t> = 100, </a:t>
            </a:r>
            <a:r>
              <a:rPr lang="en-US" sz="2000" err="1"/>
              <a:t>min_samples_split</a:t>
            </a:r>
            <a:r>
              <a:rPr lang="en-US" sz="2000"/>
              <a:t> = 10</a:t>
            </a:r>
            <a:endParaRPr lang="en-US"/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13" name="Picture 4" descr="A screenshot of a cell phone&#10;&#10;Description generated with very high confidence">
            <a:extLst>
              <a:ext uri="{FF2B5EF4-FFF2-40B4-BE49-F238E27FC236}">
                <a16:creationId xmlns="" xmlns:a16="http://schemas.microsoft.com/office/drawing/2014/main" id="{A50B5838-DF75-408C-98A3-DBEA9AA09D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370421"/>
            <a:ext cx="5456277" cy="4092208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41976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10D9B76-E874-40BB-8ED3-917900690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602994"/>
            <a:ext cx="9601196" cy="1303867"/>
          </a:xfrm>
        </p:spPr>
        <p:txBody>
          <a:bodyPr/>
          <a:lstStyle/>
          <a:p>
            <a:r>
              <a:rPr lang="en-US" dirty="0"/>
              <a:t>Preprocessing methods</a:t>
            </a:r>
          </a:p>
        </p:txBody>
      </p:sp>
      <p:graphicFrame>
        <p:nvGraphicFramePr>
          <p:cNvPr id="4" name="Diagram 4">
            <a:extLst>
              <a:ext uri="{FF2B5EF4-FFF2-40B4-BE49-F238E27FC236}">
                <a16:creationId xmlns="" xmlns:a16="http://schemas.microsoft.com/office/drawing/2014/main" id="{FBB53D4E-19AF-444B-9D9B-068C52BF0E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4345292"/>
              </p:ext>
            </p:extLst>
          </p:nvPr>
        </p:nvGraphicFramePr>
        <p:xfrm>
          <a:off x="1201146" y="1718860"/>
          <a:ext cx="10440481" cy="47494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75647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4">
            <a:extLst>
              <a:ext uri="{FF2B5EF4-FFF2-40B4-BE49-F238E27FC236}">
                <a16:creationId xmlns="" xmlns:a16="http://schemas.microsoft.com/office/drawing/2014/main" id="{0BC0D7AB-657D-45BE-B40B-C3B67FED8E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5867370"/>
              </p:ext>
            </p:extLst>
          </p:nvPr>
        </p:nvGraphicFramePr>
        <p:xfrm>
          <a:off x="293149" y="898017"/>
          <a:ext cx="11372490" cy="48931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9950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A67C0EE-4627-44B9-B8BF-032A257906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883638"/>
            <a:ext cx="9905999" cy="490756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algn="ctr">
              <a:buNone/>
            </a:pPr>
            <a:r>
              <a:rPr lang="en-US" sz="3600" dirty="0"/>
              <a:t>SVM Classifier</a:t>
            </a:r>
          </a:p>
          <a:p>
            <a:r>
              <a:rPr lang="en-US" dirty="0"/>
              <a:t>Additional data preprocessing: scaling the data</a:t>
            </a:r>
          </a:p>
          <a:p>
            <a:r>
              <a:rPr lang="en-US" dirty="0"/>
              <a:t>Smaller numbers—easier to work with, faster training times</a:t>
            </a:r>
          </a:p>
          <a:p>
            <a:r>
              <a:rPr lang="en-US" dirty="0"/>
              <a:t>Polynomial kernels of degrees 4 and </a:t>
            </a:r>
            <a:r>
              <a:rPr lang="en-US" dirty="0" err="1"/>
              <a:t>rbf</a:t>
            </a:r>
            <a:r>
              <a:rPr lang="en-US" dirty="0"/>
              <a:t> </a:t>
            </a:r>
            <a:r>
              <a:rPr lang="en-US" dirty="0" smtClean="0"/>
              <a:t>kernels</a:t>
            </a:r>
          </a:p>
          <a:p>
            <a:r>
              <a:rPr lang="en-US" dirty="0" smtClean="0"/>
              <a:t>Lower </a:t>
            </a:r>
            <a:r>
              <a:rPr lang="en-US" dirty="0"/>
              <a:t>degree meant too many false negatives, not specific enough to consider significant outliers</a:t>
            </a:r>
          </a:p>
          <a:p>
            <a:r>
              <a:rPr lang="en-US" dirty="0"/>
              <a:t>Higher degree meant too many false positives, too specific and caught too </a:t>
            </a:r>
            <a:r>
              <a:rPr lang="en-US"/>
              <a:t>many </a:t>
            </a:r>
            <a:r>
              <a:rPr lang="en-US" smtClean="0"/>
              <a:t>outliers</a:t>
            </a:r>
          </a:p>
          <a:p>
            <a:r>
              <a:rPr lang="en-US" smtClean="0"/>
              <a:t>rbf </a:t>
            </a:r>
            <a:r>
              <a:rPr lang="en-US" dirty="0"/>
              <a:t>produced false positive 18.5%, false negative 16.8%</a:t>
            </a:r>
          </a:p>
          <a:p>
            <a:r>
              <a:rPr lang="en-US" dirty="0"/>
              <a:t>Degree 4 poly produced false positive rate of 22%, false negative 14.8%</a:t>
            </a:r>
          </a:p>
        </p:txBody>
      </p:sp>
    </p:spTree>
    <p:extLst>
      <p:ext uri="{BB962C8B-B14F-4D97-AF65-F5344CB8AC3E}">
        <p14:creationId xmlns:p14="http://schemas.microsoft.com/office/powerpoint/2010/main" val="667218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A67C0EE-4627-44B9-B8BF-032A257906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883638"/>
            <a:ext cx="9905999" cy="49075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buNone/>
            </a:pPr>
            <a:r>
              <a:rPr lang="en-US" sz="3600" dirty="0"/>
              <a:t>Random Forest Classifier</a:t>
            </a:r>
            <a:endParaRPr lang="en-US" dirty="0"/>
          </a:p>
          <a:p>
            <a:r>
              <a:rPr lang="en-US" dirty="0"/>
              <a:t>Number of trees in the forest (</a:t>
            </a:r>
            <a:r>
              <a:rPr lang="en-US" err="1"/>
              <a:t>n_estimators</a:t>
            </a:r>
            <a:r>
              <a:rPr lang="en-US" dirty="0"/>
              <a:t>) was chosen to be 100</a:t>
            </a:r>
          </a:p>
          <a:p>
            <a:r>
              <a:rPr lang="en-US" err="1"/>
              <a:t>min_sample_split</a:t>
            </a:r>
            <a:r>
              <a:rPr lang="en-US" dirty="0"/>
              <a:t> was chosen to be 10</a:t>
            </a:r>
          </a:p>
          <a:p>
            <a:r>
              <a:rPr lang="en-US" dirty="0"/>
              <a:t>Other parameters were set to their default values</a:t>
            </a:r>
          </a:p>
          <a:p>
            <a:r>
              <a:rPr lang="en-US" dirty="0"/>
              <a:t>False negative </a:t>
            </a:r>
            <a:r>
              <a:rPr lang="en-US" err="1"/>
              <a:t>approx</a:t>
            </a:r>
            <a:r>
              <a:rPr lang="en-US"/>
              <a:t> 17.5%</a:t>
            </a:r>
          </a:p>
          <a:p>
            <a:r>
              <a:rPr lang="en-US" dirty="0"/>
              <a:t>False positive </a:t>
            </a:r>
            <a:r>
              <a:rPr lang="en-US" err="1"/>
              <a:t>approx</a:t>
            </a:r>
            <a:r>
              <a:rPr lang="en-US" dirty="0"/>
              <a:t> 16.5%. This was the lowest false positive percentage across all models. </a:t>
            </a:r>
          </a:p>
        </p:txBody>
      </p:sp>
    </p:spTree>
    <p:extLst>
      <p:ext uri="{BB962C8B-B14F-4D97-AF65-F5344CB8AC3E}">
        <p14:creationId xmlns:p14="http://schemas.microsoft.com/office/powerpoint/2010/main" val="215405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A67C0EE-4627-44B9-B8BF-032A257906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883638"/>
            <a:ext cx="9905999" cy="49075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buNone/>
            </a:pPr>
            <a:r>
              <a:rPr lang="en-US" sz="3600" dirty="0"/>
              <a:t>Gradient Boosting Classifier</a:t>
            </a:r>
          </a:p>
          <a:p>
            <a:r>
              <a:rPr lang="en-US"/>
              <a:t>Number of trees in the forest (n_estimators) was chosen to be 200</a:t>
            </a:r>
          </a:p>
          <a:p>
            <a:pPr marL="0" indent="0">
              <a:buNone/>
            </a:pPr>
            <a:r>
              <a:rPr lang="en-US"/>
              <a:t>Gradient boosting is fairly robust to over-</a:t>
            </a:r>
            <a:r>
              <a:rPr lang="en-US" dirty="0"/>
              <a:t>fitting so a large number usually  results in better performance.</a:t>
            </a:r>
          </a:p>
          <a:p>
            <a:pPr marL="342900" indent="-342900"/>
            <a:r>
              <a:rPr lang="en-US"/>
              <a:t>min_samples_split was chosen to be 3</a:t>
            </a:r>
          </a:p>
          <a:p>
            <a:pPr marL="342900" indent="-342900"/>
            <a:r>
              <a:rPr lang="en-US"/>
              <a:t>subsample=0.7, learning_rate=0.005, max_depth=10, random_state = 1</a:t>
            </a:r>
            <a:endParaRPr lang="en-US" dirty="0"/>
          </a:p>
          <a:p>
            <a:pPr>
              <a:buFont typeface="Arial"/>
              <a:buChar char="•"/>
            </a:pPr>
            <a:r>
              <a:rPr lang="en-US" dirty="0"/>
              <a:t>Other parameters were set to their default values</a:t>
            </a:r>
          </a:p>
          <a:p>
            <a:pPr>
              <a:buFont typeface="Arial"/>
              <a:buChar char="•"/>
            </a:pPr>
            <a:r>
              <a:rPr lang="en-US"/>
              <a:t>False negative approx 17.3%</a:t>
            </a:r>
          </a:p>
          <a:p>
            <a:pPr>
              <a:buFont typeface="Arial"/>
              <a:buChar char="•"/>
            </a:pPr>
            <a:r>
              <a:rPr lang="en-US"/>
              <a:t>False positive approx 16.8%. </a:t>
            </a:r>
          </a:p>
          <a:p>
            <a:pPr>
              <a:buNone/>
            </a:pPr>
            <a:endParaRPr lang="en-US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09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11</TotalTime>
  <Words>167</Words>
  <Application>Microsoft Macintosh PowerPoint</Application>
  <PresentationFormat>Widescreen</PresentationFormat>
  <Paragraphs>48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Garamond</vt:lpstr>
      <vt:lpstr>Times New Roman</vt:lpstr>
      <vt:lpstr>Organic</vt:lpstr>
      <vt:lpstr>Titanic machine learning problem</vt:lpstr>
      <vt:lpstr>Non- dominated plot</vt:lpstr>
      <vt:lpstr>Preprocessing methods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jinghua3889@163.com</cp:lastModifiedBy>
  <cp:revision>323</cp:revision>
  <dcterms:created xsi:type="dcterms:W3CDTF">2014-08-26T23:43:54Z</dcterms:created>
  <dcterms:modified xsi:type="dcterms:W3CDTF">2018-09-24T20:30:50Z</dcterms:modified>
</cp:coreProperties>
</file>