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naheim"/>
      <p:regular r:id="rId27"/>
    </p:embeddedFont>
    <p:embeddedFont>
      <p:font typeface="Bebas Neue"/>
      <p:regular r:id="rId28"/>
    </p:embeddedFont>
    <p:embeddedFont>
      <p:font typeface="Trirong Black"/>
      <p:bold r:id="rId29"/>
      <p:boldItalic r:id="rId30"/>
    </p:embeddedFont>
    <p:embeddedFont>
      <p:font typeface="Rubik"/>
      <p:regular r:id="rId31"/>
      <p:bold r:id="rId32"/>
      <p:italic r:id="rId33"/>
      <p:boldItalic r:id="rId34"/>
    </p:embeddedFont>
    <p:embeddedFont>
      <p:font typeface="PT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ebjk/ADQZ6D3eL1OmSBEaYbkG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A775E9-F4DF-4D71-813B-484CA26D42E8}">
  <a:tblStyle styleId="{CAA775E9-F4DF-4D71-813B-484CA26D42E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ebasNeue-regular.fntdata"/><Relationship Id="rId27" Type="http://schemas.openxmlformats.org/officeDocument/2006/relationships/font" Target="fonts/Anahei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rirongBlac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regular.fntdata"/><Relationship Id="rId30" Type="http://schemas.openxmlformats.org/officeDocument/2006/relationships/font" Target="fonts/TrirongBlack-boldItalic.fntdata"/><Relationship Id="rId11" Type="http://schemas.openxmlformats.org/officeDocument/2006/relationships/slide" Target="slides/slide6.xml"/><Relationship Id="rId33" Type="http://schemas.openxmlformats.org/officeDocument/2006/relationships/font" Target="fonts/Rubik-italic.fntdata"/><Relationship Id="rId10" Type="http://schemas.openxmlformats.org/officeDocument/2006/relationships/slide" Target="slides/slide5.xml"/><Relationship Id="rId32" Type="http://schemas.openxmlformats.org/officeDocument/2006/relationships/font" Target="fonts/Rubik-bold.fntdata"/><Relationship Id="rId13" Type="http://schemas.openxmlformats.org/officeDocument/2006/relationships/slide" Target="slides/slide8.xml"/><Relationship Id="rId35" Type="http://schemas.openxmlformats.org/officeDocument/2006/relationships/font" Target="fonts/PTSans-regular.fntdata"/><Relationship Id="rId12" Type="http://schemas.openxmlformats.org/officeDocument/2006/relationships/slide" Target="slides/slide7.xml"/><Relationship Id="rId34" Type="http://schemas.openxmlformats.org/officeDocument/2006/relationships/font" Target="fonts/Rubik-boldItalic.fntdata"/><Relationship Id="rId15" Type="http://schemas.openxmlformats.org/officeDocument/2006/relationships/slide" Target="slides/slide10.xml"/><Relationship Id="rId37" Type="http://schemas.openxmlformats.org/officeDocument/2006/relationships/font" Target="fonts/PTSans-italic.fntdata"/><Relationship Id="rId14" Type="http://schemas.openxmlformats.org/officeDocument/2006/relationships/slide" Target="slides/slide9.xml"/><Relationship Id="rId36" Type="http://schemas.openxmlformats.org/officeDocument/2006/relationships/font" Target="fonts/PT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PT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800">
                <a:solidFill>
                  <a:schemeClr val="dk1"/>
                </a:solidFill>
              </a:rPr>
              <a:t>Alright so based off of the information rohan gave us, we are going to take a look at this decision tree predicting obese or not obese further. Since some of the data were not yes or no questions we had to bin them in order to make the decision tree less complex.</a:t>
            </a:r>
            <a:endParaRPr sz="1800">
              <a:solidFill>
                <a:schemeClr val="dk1"/>
              </a:solidFill>
            </a:endParaRPr>
          </a:p>
          <a:p>
            <a:pPr indent="0" lvl="0" marL="0" rtl="0" algn="l">
              <a:lnSpc>
                <a:spcPct val="100000"/>
              </a:lnSpc>
              <a:spcBef>
                <a:spcPts val="0"/>
              </a:spcBef>
              <a:spcAft>
                <a:spcPts val="0"/>
              </a:spcAft>
              <a:buSzPts val="1100"/>
              <a:buNone/>
            </a:pPr>
            <a:r>
              <a:rPr lang="en" sz="1800"/>
              <a:t>Here, our features are smoking, high caloric food consumption, and family overweight history.</a:t>
            </a:r>
            <a:endParaRPr sz="1800"/>
          </a:p>
          <a:p>
            <a:pPr indent="0" lvl="0" marL="0" rtl="0" algn="l">
              <a:lnSpc>
                <a:spcPct val="100000"/>
              </a:lnSpc>
              <a:spcBef>
                <a:spcPts val="0"/>
              </a:spcBef>
              <a:spcAft>
                <a:spcPts val="0"/>
              </a:spcAft>
              <a:buSzPts val="1100"/>
              <a:buNone/>
            </a:pPr>
            <a:r>
              <a:t/>
            </a:r>
            <a:endParaRPr sz="1800"/>
          </a:p>
          <a:p>
            <a:pPr indent="0" lvl="0" marL="0" rtl="0" algn="l">
              <a:lnSpc>
                <a:spcPct val="100000"/>
              </a:lnSpc>
              <a:spcBef>
                <a:spcPts val="0"/>
              </a:spcBef>
              <a:spcAft>
                <a:spcPts val="0"/>
              </a:spcAft>
              <a:buSzPts val="1100"/>
              <a:buNone/>
            </a:pPr>
            <a:r>
              <a:rPr lang="en" sz="1800"/>
              <a:t>In our program, we put in the values 0 or 1, where 0 means no the do not smoke and 1 means yes they do smoke.</a:t>
            </a:r>
            <a:endParaRPr sz="1800"/>
          </a:p>
          <a:p>
            <a:pPr indent="0" lvl="0" marL="0" rtl="0" algn="l">
              <a:lnSpc>
                <a:spcPct val="100000"/>
              </a:lnSpc>
              <a:spcBef>
                <a:spcPts val="0"/>
              </a:spcBef>
              <a:spcAft>
                <a:spcPts val="0"/>
              </a:spcAft>
              <a:buSzPts val="1100"/>
              <a:buNone/>
            </a:pPr>
            <a:r>
              <a:rPr lang="en" sz="1800"/>
              <a:t>we binned accordingly for our features.</a:t>
            </a:r>
            <a:endParaRPr sz="1800"/>
          </a:p>
          <a:p>
            <a:pPr indent="0" lvl="0" marL="0" rtl="0" algn="l">
              <a:lnSpc>
                <a:spcPct val="100000"/>
              </a:lnSpc>
              <a:spcBef>
                <a:spcPts val="0"/>
              </a:spcBef>
              <a:spcAft>
                <a:spcPts val="0"/>
              </a:spcAft>
              <a:buSzPts val="1100"/>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800">
                <a:solidFill>
                  <a:schemeClr val="dk1"/>
                </a:solidFill>
              </a:rPr>
              <a:t>As we can see by the decision tree, going all the way left represents an input of 0,0,0 into our prediction. In other words, we are predicting if someone is obese or not obese based off of not smoking, not frequently consuming high caloric fast food, and the person does not have overweight family history. Based off that information, 11 people are classified as obese and 18 are classified as not obese.</a:t>
            </a:r>
            <a:endParaRPr sz="1800">
              <a:solidFill>
                <a:schemeClr val="dk1"/>
              </a:solidFill>
            </a:endParaRPr>
          </a:p>
          <a:p>
            <a:pPr indent="0" lvl="0" marL="0" rtl="0" algn="l">
              <a:lnSpc>
                <a:spcPct val="100000"/>
              </a:lnSpc>
              <a:spcBef>
                <a:spcPts val="0"/>
              </a:spcBef>
              <a:spcAft>
                <a:spcPts val="0"/>
              </a:spcAft>
              <a:buSzPts val="1100"/>
              <a:buNone/>
            </a:pPr>
            <a:r>
              <a:t/>
            </a:r>
            <a:endParaRPr sz="1800">
              <a:solidFill>
                <a:schemeClr val="dk1"/>
              </a:solidFill>
            </a:endParaRPr>
          </a:p>
          <a:p>
            <a:pPr indent="0" lvl="0" marL="0" rtl="0" algn="l">
              <a:lnSpc>
                <a:spcPct val="100000"/>
              </a:lnSpc>
              <a:spcBef>
                <a:spcPts val="0"/>
              </a:spcBef>
              <a:spcAft>
                <a:spcPts val="0"/>
              </a:spcAft>
              <a:buSzPts val="1100"/>
              <a:buNone/>
            </a:pPr>
            <a:r>
              <a:rPr lang="en" sz="1800">
                <a:solidFill>
                  <a:schemeClr val="dk1"/>
                </a:solidFill>
              </a:rPr>
              <a:t>For a sample of 1551 people who said they don't smoke, frequently consume high caloric fast food, and have overweight family history, 622 people are classified as obese and 929 people are classified as not obese. </a:t>
            </a:r>
            <a:endParaRPr sz="1800">
              <a:solidFill>
                <a:schemeClr val="dk1"/>
              </a:solidFill>
            </a:endParaRPr>
          </a:p>
          <a:p>
            <a:pPr indent="0" lvl="0" marL="0" rtl="0" algn="l">
              <a:lnSpc>
                <a:spcPct val="100000"/>
              </a:lnSpc>
              <a:spcBef>
                <a:spcPts val="0"/>
              </a:spcBef>
              <a:spcAft>
                <a:spcPts val="0"/>
              </a:spcAft>
              <a:buSzPts val="1100"/>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For a sample of 9 people who said they don’t smoke, they do consume high calorie food frequently and don’t have overweight family history, 6 people are obese and 3 people are not obese.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Put this after K Means Clustering slides</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LIKE AND SUBSCRIBE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3"/>
          <p:cNvPicPr preferRelativeResize="0"/>
          <p:nvPr/>
        </p:nvPicPr>
        <p:blipFill rotWithShape="1">
          <a:blip r:embed="rId2">
            <a:alphaModFix/>
          </a:blip>
          <a:srcRect b="0" l="0" r="0" t="0"/>
          <a:stretch/>
        </p:blipFill>
        <p:spPr>
          <a:xfrm>
            <a:off x="5732600" y="539499"/>
            <a:ext cx="3050575" cy="2158527"/>
          </a:xfrm>
          <a:prstGeom prst="rect">
            <a:avLst/>
          </a:prstGeom>
          <a:noFill/>
          <a:ln>
            <a:noFill/>
          </a:ln>
        </p:spPr>
      </p:pic>
      <p:pic>
        <p:nvPicPr>
          <p:cNvPr id="10" name="Google Shape;10;p23"/>
          <p:cNvPicPr preferRelativeResize="0"/>
          <p:nvPr/>
        </p:nvPicPr>
        <p:blipFill rotWithShape="1">
          <a:blip r:embed="rId3">
            <a:alphaModFix/>
          </a:blip>
          <a:srcRect b="0" l="0" r="0" t="0"/>
          <a:stretch/>
        </p:blipFill>
        <p:spPr>
          <a:xfrm>
            <a:off x="360826" y="538885"/>
            <a:ext cx="6228424" cy="3946206"/>
          </a:xfrm>
          <a:prstGeom prst="rect">
            <a:avLst/>
          </a:prstGeom>
          <a:noFill/>
          <a:ln>
            <a:noFill/>
          </a:ln>
        </p:spPr>
      </p:pic>
      <p:sp>
        <p:nvSpPr>
          <p:cNvPr id="11" name="Google Shape;11;p23"/>
          <p:cNvSpPr txBox="1"/>
          <p:nvPr>
            <p:ph type="ctrTitle"/>
          </p:nvPr>
        </p:nvSpPr>
        <p:spPr>
          <a:xfrm>
            <a:off x="715450" y="539500"/>
            <a:ext cx="4039500" cy="203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5200"/>
              <a:buNone/>
              <a:defRPr sz="9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2" name="Google Shape;12;p23"/>
          <p:cNvSpPr txBox="1"/>
          <p:nvPr>
            <p:ph idx="1" type="subTitle"/>
          </p:nvPr>
        </p:nvSpPr>
        <p:spPr>
          <a:xfrm>
            <a:off x="904940" y="3303326"/>
            <a:ext cx="36576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9" name="Shape 59"/>
        <p:cNvGrpSpPr/>
        <p:nvPr/>
      </p:nvGrpSpPr>
      <p:grpSpPr>
        <a:xfrm>
          <a:off x="0" y="0"/>
          <a:ext cx="0" cy="0"/>
          <a:chOff x="0" y="0"/>
          <a:chExt cx="0" cy="0"/>
        </a:xfrm>
      </p:grpSpPr>
      <p:pic>
        <p:nvPicPr>
          <p:cNvPr id="60" name="Google Shape;60;p32"/>
          <p:cNvPicPr preferRelativeResize="0"/>
          <p:nvPr/>
        </p:nvPicPr>
        <p:blipFill rotWithShape="1">
          <a:blip r:embed="rId2">
            <a:alphaModFix/>
          </a:blip>
          <a:srcRect b="0" l="0" r="0" t="0"/>
          <a:stretch/>
        </p:blipFill>
        <p:spPr>
          <a:xfrm>
            <a:off x="-1507900" y="3855956"/>
            <a:ext cx="4059077" cy="2571751"/>
          </a:xfrm>
          <a:prstGeom prst="rect">
            <a:avLst/>
          </a:prstGeom>
          <a:noFill/>
          <a:ln>
            <a:noFill/>
          </a:ln>
        </p:spPr>
      </p:pic>
      <p:sp>
        <p:nvSpPr>
          <p:cNvPr id="61" name="Google Shape;61;p32"/>
          <p:cNvSpPr txBox="1"/>
          <p:nvPr>
            <p:ph type="title"/>
          </p:nvPr>
        </p:nvSpPr>
        <p:spPr>
          <a:xfrm>
            <a:off x="713225" y="539500"/>
            <a:ext cx="77196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32"/>
          <p:cNvSpPr txBox="1"/>
          <p:nvPr>
            <p:ph idx="1" type="subTitle"/>
          </p:nvPr>
        </p:nvSpPr>
        <p:spPr>
          <a:xfrm>
            <a:off x="4754989" y="1565950"/>
            <a:ext cx="3291900" cy="27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32"/>
          <p:cNvSpPr txBox="1"/>
          <p:nvPr>
            <p:ph idx="2" type="subTitle"/>
          </p:nvPr>
        </p:nvSpPr>
        <p:spPr>
          <a:xfrm>
            <a:off x="1097100" y="1565950"/>
            <a:ext cx="3291900" cy="27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33"/>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33"/>
          <p:cNvSpPr txBox="1"/>
          <p:nvPr>
            <p:ph idx="1" type="subTitle"/>
          </p:nvPr>
        </p:nvSpPr>
        <p:spPr>
          <a:xfrm>
            <a:off x="4754880" y="3392424"/>
            <a:ext cx="3200400" cy="120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p33"/>
          <p:cNvSpPr txBox="1"/>
          <p:nvPr>
            <p:ph idx="2" type="subTitle"/>
          </p:nvPr>
        </p:nvSpPr>
        <p:spPr>
          <a:xfrm>
            <a:off x="1188720" y="3392424"/>
            <a:ext cx="3200400" cy="120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33"/>
          <p:cNvSpPr txBox="1"/>
          <p:nvPr>
            <p:ph idx="3" type="subTitle"/>
          </p:nvPr>
        </p:nvSpPr>
        <p:spPr>
          <a:xfrm>
            <a:off x="4754880" y="2936700"/>
            <a:ext cx="32004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 name="Google Shape;69;p33"/>
          <p:cNvSpPr txBox="1"/>
          <p:nvPr>
            <p:ph idx="4" type="subTitle"/>
          </p:nvPr>
        </p:nvSpPr>
        <p:spPr>
          <a:xfrm>
            <a:off x="1188720" y="2936700"/>
            <a:ext cx="32004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0" name="Shape 70"/>
        <p:cNvGrpSpPr/>
        <p:nvPr/>
      </p:nvGrpSpPr>
      <p:grpSpPr>
        <a:xfrm>
          <a:off x="0" y="0"/>
          <a:ext cx="0" cy="0"/>
          <a:chOff x="0" y="0"/>
          <a:chExt cx="0" cy="0"/>
        </a:xfrm>
      </p:grpSpPr>
      <p:sp>
        <p:nvSpPr>
          <p:cNvPr id="71" name="Google Shape;71;p34"/>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2" name="Google Shape;72;p34"/>
          <p:cNvSpPr txBox="1"/>
          <p:nvPr>
            <p:ph idx="1" type="subTitle"/>
          </p:nvPr>
        </p:nvSpPr>
        <p:spPr>
          <a:xfrm>
            <a:off x="713225" y="3486200"/>
            <a:ext cx="2328600" cy="111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3" name="Google Shape;73;p34"/>
          <p:cNvSpPr txBox="1"/>
          <p:nvPr>
            <p:ph idx="2" type="subTitle"/>
          </p:nvPr>
        </p:nvSpPr>
        <p:spPr>
          <a:xfrm>
            <a:off x="3407500" y="3486200"/>
            <a:ext cx="2328600" cy="111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4" name="Google Shape;74;p34"/>
          <p:cNvSpPr txBox="1"/>
          <p:nvPr>
            <p:ph idx="3" type="subTitle"/>
          </p:nvPr>
        </p:nvSpPr>
        <p:spPr>
          <a:xfrm>
            <a:off x="6102175" y="3486200"/>
            <a:ext cx="2328600" cy="111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5" name="Google Shape;75;p34"/>
          <p:cNvSpPr txBox="1"/>
          <p:nvPr>
            <p:ph idx="4" type="subTitle"/>
          </p:nvPr>
        </p:nvSpPr>
        <p:spPr>
          <a:xfrm>
            <a:off x="713225" y="293755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34"/>
          <p:cNvSpPr txBox="1"/>
          <p:nvPr>
            <p:ph idx="5" type="subTitle"/>
          </p:nvPr>
        </p:nvSpPr>
        <p:spPr>
          <a:xfrm>
            <a:off x="3407500" y="293755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 name="Google Shape;77;p34"/>
          <p:cNvSpPr txBox="1"/>
          <p:nvPr>
            <p:ph idx="6" type="subTitle"/>
          </p:nvPr>
        </p:nvSpPr>
        <p:spPr>
          <a:xfrm>
            <a:off x="6102175" y="293755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35"/>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pic>
        <p:nvPicPr>
          <p:cNvPr id="81" name="Google Shape;81;p36"/>
          <p:cNvPicPr preferRelativeResize="0"/>
          <p:nvPr/>
        </p:nvPicPr>
        <p:blipFill rotWithShape="1">
          <a:blip r:embed="rId2">
            <a:alphaModFix/>
          </a:blip>
          <a:srcRect b="0" l="0" r="0" t="0"/>
          <a:stretch/>
        </p:blipFill>
        <p:spPr>
          <a:xfrm>
            <a:off x="713226" y="126912"/>
            <a:ext cx="7717548" cy="4889677"/>
          </a:xfrm>
          <a:prstGeom prst="rect">
            <a:avLst/>
          </a:prstGeom>
          <a:noFill/>
          <a:ln>
            <a:noFill/>
          </a:ln>
        </p:spPr>
      </p:pic>
      <p:sp>
        <p:nvSpPr>
          <p:cNvPr id="82" name="Google Shape;82;p36"/>
          <p:cNvSpPr txBox="1"/>
          <p:nvPr>
            <p:ph type="title"/>
          </p:nvPr>
        </p:nvSpPr>
        <p:spPr>
          <a:xfrm>
            <a:off x="1371600" y="2527125"/>
            <a:ext cx="6400800" cy="118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37"/>
          <p:cNvSpPr txBox="1"/>
          <p:nvPr>
            <p:ph type="title"/>
          </p:nvPr>
        </p:nvSpPr>
        <p:spPr>
          <a:xfrm>
            <a:off x="713225" y="1870853"/>
            <a:ext cx="5023200" cy="137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9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5" name="Google Shape;85;p37"/>
          <p:cNvSpPr txBox="1"/>
          <p:nvPr>
            <p:ph idx="1" type="subTitle"/>
          </p:nvPr>
        </p:nvSpPr>
        <p:spPr>
          <a:xfrm>
            <a:off x="713225" y="3608359"/>
            <a:ext cx="50232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38"/>
          <p:cNvSpPr txBox="1"/>
          <p:nvPr>
            <p:ph type="title"/>
          </p:nvPr>
        </p:nvSpPr>
        <p:spPr>
          <a:xfrm>
            <a:off x="713250" y="539500"/>
            <a:ext cx="7717500" cy="548700"/>
          </a:xfrm>
          <a:prstGeom prst="rect">
            <a:avLst/>
          </a:prstGeom>
          <a:solidFill>
            <a:schemeClr val="l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2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39"/>
          <p:cNvSpPr txBox="1"/>
          <p:nvPr>
            <p:ph hasCustomPrompt="1" type="title"/>
          </p:nvPr>
        </p:nvSpPr>
        <p:spPr>
          <a:xfrm>
            <a:off x="1371600" y="1522199"/>
            <a:ext cx="6400800" cy="137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9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90" name="Google Shape;90;p39"/>
          <p:cNvSpPr txBox="1"/>
          <p:nvPr>
            <p:ph idx="1" type="subTitle"/>
          </p:nvPr>
        </p:nvSpPr>
        <p:spPr>
          <a:xfrm>
            <a:off x="1371600" y="3255601"/>
            <a:ext cx="64008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91" name="Shape 9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2" name="Shape 92"/>
        <p:cNvGrpSpPr/>
        <p:nvPr/>
      </p:nvGrpSpPr>
      <p:grpSpPr>
        <a:xfrm>
          <a:off x="0" y="0"/>
          <a:ext cx="0" cy="0"/>
          <a:chOff x="0" y="0"/>
          <a:chExt cx="0" cy="0"/>
        </a:xfrm>
      </p:grpSpPr>
      <p:sp>
        <p:nvSpPr>
          <p:cNvPr id="93" name="Google Shape;93;p41"/>
          <p:cNvSpPr txBox="1"/>
          <p:nvPr>
            <p:ph type="title"/>
          </p:nvPr>
        </p:nvSpPr>
        <p:spPr>
          <a:xfrm>
            <a:off x="4755000" y="3211950"/>
            <a:ext cx="3675900" cy="457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22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94" name="Google Shape;94;p41"/>
          <p:cNvSpPr txBox="1"/>
          <p:nvPr>
            <p:ph idx="1" type="subTitle"/>
          </p:nvPr>
        </p:nvSpPr>
        <p:spPr>
          <a:xfrm>
            <a:off x="4755000" y="1474350"/>
            <a:ext cx="3675900" cy="1554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2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713225" y="539500"/>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p24"/>
          <p:cNvSpPr txBox="1"/>
          <p:nvPr>
            <p:ph idx="1" type="body"/>
          </p:nvPr>
        </p:nvSpPr>
        <p:spPr>
          <a:xfrm>
            <a:off x="713225" y="1271200"/>
            <a:ext cx="7717500" cy="3657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Font typeface="Nunito Light"/>
              <a:buChar char="●"/>
              <a:defRPr sz="1200"/>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95" name="Shape 95"/>
        <p:cNvGrpSpPr/>
        <p:nvPr/>
      </p:nvGrpSpPr>
      <p:grpSpPr>
        <a:xfrm>
          <a:off x="0" y="0"/>
          <a:ext cx="0" cy="0"/>
          <a:chOff x="0" y="0"/>
          <a:chExt cx="0" cy="0"/>
        </a:xfrm>
      </p:grpSpPr>
      <p:sp>
        <p:nvSpPr>
          <p:cNvPr id="96" name="Google Shape;96;p42"/>
          <p:cNvSpPr txBox="1"/>
          <p:nvPr>
            <p:ph type="title"/>
          </p:nvPr>
        </p:nvSpPr>
        <p:spPr>
          <a:xfrm>
            <a:off x="4754560" y="2388750"/>
            <a:ext cx="3676800" cy="1097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42"/>
          <p:cNvSpPr txBox="1"/>
          <p:nvPr>
            <p:ph idx="2" type="title"/>
          </p:nvPr>
        </p:nvSpPr>
        <p:spPr>
          <a:xfrm>
            <a:off x="6602299" y="1017149"/>
            <a:ext cx="1828800" cy="137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9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8" name="Google Shape;98;p42"/>
          <p:cNvSpPr txBox="1"/>
          <p:nvPr>
            <p:ph idx="1" type="subTitle"/>
          </p:nvPr>
        </p:nvSpPr>
        <p:spPr>
          <a:xfrm>
            <a:off x="4755250" y="3714900"/>
            <a:ext cx="36759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9" name="Shape 99"/>
        <p:cNvGrpSpPr/>
        <p:nvPr/>
      </p:nvGrpSpPr>
      <p:grpSpPr>
        <a:xfrm>
          <a:off x="0" y="0"/>
          <a:ext cx="0" cy="0"/>
          <a:chOff x="0" y="0"/>
          <a:chExt cx="0" cy="0"/>
        </a:xfrm>
      </p:grpSpPr>
      <p:sp>
        <p:nvSpPr>
          <p:cNvPr id="100" name="Google Shape;100;p43"/>
          <p:cNvSpPr txBox="1"/>
          <p:nvPr>
            <p:ph type="title"/>
          </p:nvPr>
        </p:nvSpPr>
        <p:spPr>
          <a:xfrm>
            <a:off x="714775" y="1245750"/>
            <a:ext cx="3674100" cy="15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1" name="Google Shape;101;p43"/>
          <p:cNvSpPr txBox="1"/>
          <p:nvPr>
            <p:ph idx="1" type="subTitle"/>
          </p:nvPr>
        </p:nvSpPr>
        <p:spPr>
          <a:xfrm>
            <a:off x="713225" y="2983350"/>
            <a:ext cx="36741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2" name="Google Shape;102;p43"/>
          <p:cNvSpPr/>
          <p:nvPr>
            <p:ph idx="2" type="pic"/>
          </p:nvPr>
        </p:nvSpPr>
        <p:spPr>
          <a:xfrm>
            <a:off x="4756675" y="539500"/>
            <a:ext cx="3674100" cy="4064400"/>
          </a:xfrm>
          <a:prstGeom prst="roundRect">
            <a:avLst>
              <a:gd fmla="val 16667" name="adj"/>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2_1_1">
    <p:spTree>
      <p:nvGrpSpPr>
        <p:cNvPr id="103" name="Shape 103"/>
        <p:cNvGrpSpPr/>
        <p:nvPr/>
      </p:nvGrpSpPr>
      <p:grpSpPr>
        <a:xfrm>
          <a:off x="0" y="0"/>
          <a:ext cx="0" cy="0"/>
          <a:chOff x="0" y="0"/>
          <a:chExt cx="0" cy="0"/>
        </a:xfrm>
      </p:grpSpPr>
      <p:sp>
        <p:nvSpPr>
          <p:cNvPr id="104" name="Google Shape;104;p44"/>
          <p:cNvSpPr txBox="1"/>
          <p:nvPr>
            <p:ph type="title"/>
          </p:nvPr>
        </p:nvSpPr>
        <p:spPr>
          <a:xfrm>
            <a:off x="713271" y="539500"/>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5" name="Google Shape;105;p44"/>
          <p:cNvSpPr txBox="1"/>
          <p:nvPr>
            <p:ph idx="1" type="subTitle"/>
          </p:nvPr>
        </p:nvSpPr>
        <p:spPr>
          <a:xfrm>
            <a:off x="5139325" y="3781089"/>
            <a:ext cx="3291900" cy="8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b="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06" name="Google Shape;106;p44"/>
          <p:cNvSpPr txBox="1"/>
          <p:nvPr>
            <p:ph idx="2" type="subTitle"/>
          </p:nvPr>
        </p:nvSpPr>
        <p:spPr>
          <a:xfrm>
            <a:off x="5139325" y="3051945"/>
            <a:ext cx="3291900" cy="82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 name="Google Shape;107;p44"/>
          <p:cNvSpPr txBox="1"/>
          <p:nvPr>
            <p:ph idx="3" type="subTitle"/>
          </p:nvPr>
        </p:nvSpPr>
        <p:spPr>
          <a:xfrm>
            <a:off x="5139325" y="2165555"/>
            <a:ext cx="3291900" cy="8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b="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08" name="Google Shape;108;p44"/>
          <p:cNvSpPr txBox="1"/>
          <p:nvPr>
            <p:ph idx="4" type="subTitle"/>
          </p:nvPr>
        </p:nvSpPr>
        <p:spPr>
          <a:xfrm>
            <a:off x="5139325" y="1436525"/>
            <a:ext cx="3291900" cy="82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09" name="Shape 109"/>
        <p:cNvGrpSpPr/>
        <p:nvPr/>
      </p:nvGrpSpPr>
      <p:grpSpPr>
        <a:xfrm>
          <a:off x="0" y="0"/>
          <a:ext cx="0" cy="0"/>
          <a:chOff x="0" y="0"/>
          <a:chExt cx="0" cy="0"/>
        </a:xfrm>
      </p:grpSpPr>
      <p:pic>
        <p:nvPicPr>
          <p:cNvPr id="110" name="Google Shape;110;p45"/>
          <p:cNvPicPr preferRelativeResize="0"/>
          <p:nvPr/>
        </p:nvPicPr>
        <p:blipFill rotWithShape="1">
          <a:blip r:embed="rId2">
            <a:alphaModFix/>
          </a:blip>
          <a:srcRect b="0" l="0" r="0" t="0"/>
          <a:stretch/>
        </p:blipFill>
        <p:spPr>
          <a:xfrm>
            <a:off x="-461196" y="3554268"/>
            <a:ext cx="5031548" cy="3187899"/>
          </a:xfrm>
          <a:prstGeom prst="rect">
            <a:avLst/>
          </a:prstGeom>
          <a:noFill/>
          <a:ln>
            <a:noFill/>
          </a:ln>
        </p:spPr>
      </p:pic>
      <p:sp>
        <p:nvSpPr>
          <p:cNvPr id="111" name="Google Shape;111;p45"/>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2" name="Google Shape;112;p45"/>
          <p:cNvSpPr txBox="1"/>
          <p:nvPr>
            <p:ph idx="1" type="subTitle"/>
          </p:nvPr>
        </p:nvSpPr>
        <p:spPr>
          <a:xfrm>
            <a:off x="713225" y="3963800"/>
            <a:ext cx="23286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3" name="Google Shape;113;p45"/>
          <p:cNvSpPr txBox="1"/>
          <p:nvPr>
            <p:ph idx="2" type="subTitle"/>
          </p:nvPr>
        </p:nvSpPr>
        <p:spPr>
          <a:xfrm>
            <a:off x="3407700" y="3963800"/>
            <a:ext cx="23286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 name="Google Shape;114;p45"/>
          <p:cNvSpPr txBox="1"/>
          <p:nvPr>
            <p:ph idx="3" type="subTitle"/>
          </p:nvPr>
        </p:nvSpPr>
        <p:spPr>
          <a:xfrm>
            <a:off x="6102075" y="3963800"/>
            <a:ext cx="23286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5" name="Google Shape;115;p45"/>
          <p:cNvSpPr txBox="1"/>
          <p:nvPr>
            <p:ph idx="4" type="subTitle"/>
          </p:nvPr>
        </p:nvSpPr>
        <p:spPr>
          <a:xfrm>
            <a:off x="713225" y="323225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45"/>
          <p:cNvSpPr txBox="1"/>
          <p:nvPr>
            <p:ph idx="5" type="subTitle"/>
          </p:nvPr>
        </p:nvSpPr>
        <p:spPr>
          <a:xfrm>
            <a:off x="3407700" y="323225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45"/>
          <p:cNvSpPr txBox="1"/>
          <p:nvPr>
            <p:ph idx="6" type="subTitle"/>
          </p:nvPr>
        </p:nvSpPr>
        <p:spPr>
          <a:xfrm>
            <a:off x="6102075" y="323225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1_2">
    <p:spTree>
      <p:nvGrpSpPr>
        <p:cNvPr id="118" name="Shape 118"/>
        <p:cNvGrpSpPr/>
        <p:nvPr/>
      </p:nvGrpSpPr>
      <p:grpSpPr>
        <a:xfrm>
          <a:off x="0" y="0"/>
          <a:ext cx="0" cy="0"/>
          <a:chOff x="0" y="0"/>
          <a:chExt cx="0" cy="0"/>
        </a:xfrm>
      </p:grpSpPr>
      <p:sp>
        <p:nvSpPr>
          <p:cNvPr id="119" name="Google Shape;119;p46"/>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0" name="Google Shape;120;p46"/>
          <p:cNvSpPr txBox="1"/>
          <p:nvPr>
            <p:ph idx="1" type="subTitle"/>
          </p:nvPr>
        </p:nvSpPr>
        <p:spPr>
          <a:xfrm>
            <a:off x="3407825" y="2480500"/>
            <a:ext cx="2328300" cy="18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b="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21" name="Google Shape;121;p46"/>
          <p:cNvSpPr txBox="1"/>
          <p:nvPr>
            <p:ph idx="2" type="subTitle"/>
          </p:nvPr>
        </p:nvSpPr>
        <p:spPr>
          <a:xfrm>
            <a:off x="713375" y="2480500"/>
            <a:ext cx="2328300" cy="18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b="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22" name="Google Shape;122;p46"/>
          <p:cNvSpPr txBox="1"/>
          <p:nvPr>
            <p:ph idx="3" type="subTitle"/>
          </p:nvPr>
        </p:nvSpPr>
        <p:spPr>
          <a:xfrm>
            <a:off x="3407675" y="156580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 name="Google Shape;123;p46"/>
          <p:cNvSpPr txBox="1"/>
          <p:nvPr>
            <p:ph idx="4" type="subTitle"/>
          </p:nvPr>
        </p:nvSpPr>
        <p:spPr>
          <a:xfrm>
            <a:off x="713225" y="1565800"/>
            <a:ext cx="23286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46"/>
          <p:cNvSpPr txBox="1"/>
          <p:nvPr>
            <p:ph idx="5" type="subTitle"/>
          </p:nvPr>
        </p:nvSpPr>
        <p:spPr>
          <a:xfrm>
            <a:off x="6102300" y="2480500"/>
            <a:ext cx="2328600" cy="18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b="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25" name="Google Shape;125;p46"/>
          <p:cNvSpPr txBox="1"/>
          <p:nvPr>
            <p:ph idx="6" type="subTitle"/>
          </p:nvPr>
        </p:nvSpPr>
        <p:spPr>
          <a:xfrm>
            <a:off x="6102450" y="1565800"/>
            <a:ext cx="2328300" cy="5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6" name="Shape 126"/>
        <p:cNvGrpSpPr/>
        <p:nvPr/>
      </p:nvGrpSpPr>
      <p:grpSpPr>
        <a:xfrm>
          <a:off x="0" y="0"/>
          <a:ext cx="0" cy="0"/>
          <a:chOff x="0" y="0"/>
          <a:chExt cx="0" cy="0"/>
        </a:xfrm>
      </p:grpSpPr>
      <p:pic>
        <p:nvPicPr>
          <p:cNvPr id="127" name="Google Shape;127;p47"/>
          <p:cNvPicPr preferRelativeResize="0"/>
          <p:nvPr/>
        </p:nvPicPr>
        <p:blipFill rotWithShape="1">
          <a:blip r:embed="rId2">
            <a:alphaModFix/>
          </a:blip>
          <a:srcRect b="0" l="0" r="0" t="0"/>
          <a:stretch/>
        </p:blipFill>
        <p:spPr>
          <a:xfrm flipH="1">
            <a:off x="-1246635" y="3972327"/>
            <a:ext cx="4658002" cy="2335845"/>
          </a:xfrm>
          <a:prstGeom prst="rect">
            <a:avLst/>
          </a:prstGeom>
          <a:noFill/>
          <a:ln>
            <a:noFill/>
          </a:ln>
        </p:spPr>
      </p:pic>
      <p:sp>
        <p:nvSpPr>
          <p:cNvPr id="128" name="Google Shape;128;p47"/>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9" name="Google Shape;129;p47"/>
          <p:cNvSpPr txBox="1"/>
          <p:nvPr>
            <p:ph idx="1" type="subTitle"/>
          </p:nvPr>
        </p:nvSpPr>
        <p:spPr>
          <a:xfrm>
            <a:off x="1088075" y="2114500"/>
            <a:ext cx="29262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0" name="Google Shape;130;p47"/>
          <p:cNvSpPr txBox="1"/>
          <p:nvPr>
            <p:ph idx="2" type="subTitle"/>
          </p:nvPr>
        </p:nvSpPr>
        <p:spPr>
          <a:xfrm>
            <a:off x="5129850" y="2114500"/>
            <a:ext cx="29262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1" name="Google Shape;131;p47"/>
          <p:cNvSpPr txBox="1"/>
          <p:nvPr>
            <p:ph idx="3" type="subTitle"/>
          </p:nvPr>
        </p:nvSpPr>
        <p:spPr>
          <a:xfrm>
            <a:off x="1088075" y="3623200"/>
            <a:ext cx="29262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2" name="Google Shape;132;p47"/>
          <p:cNvSpPr txBox="1"/>
          <p:nvPr>
            <p:ph idx="4" type="subTitle"/>
          </p:nvPr>
        </p:nvSpPr>
        <p:spPr>
          <a:xfrm>
            <a:off x="5129850" y="3623200"/>
            <a:ext cx="29262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3" name="Google Shape;133;p47"/>
          <p:cNvSpPr txBox="1"/>
          <p:nvPr>
            <p:ph idx="5" type="subTitle"/>
          </p:nvPr>
        </p:nvSpPr>
        <p:spPr>
          <a:xfrm>
            <a:off x="1088075" y="1611700"/>
            <a:ext cx="2926200" cy="50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4" name="Google Shape;134;p47"/>
          <p:cNvSpPr txBox="1"/>
          <p:nvPr>
            <p:ph idx="6" type="subTitle"/>
          </p:nvPr>
        </p:nvSpPr>
        <p:spPr>
          <a:xfrm>
            <a:off x="1088075" y="3120400"/>
            <a:ext cx="2926200" cy="50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 name="Google Shape;135;p47"/>
          <p:cNvSpPr txBox="1"/>
          <p:nvPr>
            <p:ph idx="7" type="subTitle"/>
          </p:nvPr>
        </p:nvSpPr>
        <p:spPr>
          <a:xfrm>
            <a:off x="5129850" y="1611700"/>
            <a:ext cx="2926200" cy="50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6" name="Google Shape;136;p47"/>
          <p:cNvSpPr txBox="1"/>
          <p:nvPr>
            <p:ph idx="8" type="subTitle"/>
          </p:nvPr>
        </p:nvSpPr>
        <p:spPr>
          <a:xfrm>
            <a:off x="5129850" y="3120400"/>
            <a:ext cx="2926200" cy="50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7" name="Shape 137"/>
        <p:cNvGrpSpPr/>
        <p:nvPr/>
      </p:nvGrpSpPr>
      <p:grpSpPr>
        <a:xfrm>
          <a:off x="0" y="0"/>
          <a:ext cx="0" cy="0"/>
          <a:chOff x="0" y="0"/>
          <a:chExt cx="0" cy="0"/>
        </a:xfrm>
      </p:grpSpPr>
      <p:pic>
        <p:nvPicPr>
          <p:cNvPr id="138" name="Google Shape;138;p48"/>
          <p:cNvPicPr preferRelativeResize="0"/>
          <p:nvPr/>
        </p:nvPicPr>
        <p:blipFill rotWithShape="1">
          <a:blip r:embed="rId2">
            <a:alphaModFix/>
          </a:blip>
          <a:srcRect b="0" l="0" r="0" t="0"/>
          <a:stretch/>
        </p:blipFill>
        <p:spPr>
          <a:xfrm flipH="1">
            <a:off x="6597549" y="3853312"/>
            <a:ext cx="3666451" cy="2594292"/>
          </a:xfrm>
          <a:prstGeom prst="rect">
            <a:avLst/>
          </a:prstGeom>
          <a:noFill/>
          <a:ln>
            <a:noFill/>
          </a:ln>
        </p:spPr>
      </p:pic>
      <p:sp>
        <p:nvSpPr>
          <p:cNvPr id="139" name="Google Shape;139;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0" name="Google Shape;140;p48"/>
          <p:cNvSpPr txBox="1"/>
          <p:nvPr>
            <p:ph idx="1" type="subTitle"/>
          </p:nvPr>
        </p:nvSpPr>
        <p:spPr>
          <a:xfrm>
            <a:off x="2103005" y="1725414"/>
            <a:ext cx="22860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1" name="Google Shape;141;p48"/>
          <p:cNvSpPr txBox="1"/>
          <p:nvPr>
            <p:ph idx="2" type="subTitle"/>
          </p:nvPr>
        </p:nvSpPr>
        <p:spPr>
          <a:xfrm>
            <a:off x="6144775" y="1725414"/>
            <a:ext cx="22860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2" name="Google Shape;142;p48"/>
          <p:cNvSpPr txBox="1"/>
          <p:nvPr>
            <p:ph idx="3" type="subTitle"/>
          </p:nvPr>
        </p:nvSpPr>
        <p:spPr>
          <a:xfrm>
            <a:off x="2103005" y="2870876"/>
            <a:ext cx="22860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3" name="Google Shape;143;p48"/>
          <p:cNvSpPr txBox="1"/>
          <p:nvPr>
            <p:ph idx="4" type="subTitle"/>
          </p:nvPr>
        </p:nvSpPr>
        <p:spPr>
          <a:xfrm>
            <a:off x="6144775" y="2870876"/>
            <a:ext cx="22860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4" name="Google Shape;144;p48"/>
          <p:cNvSpPr txBox="1"/>
          <p:nvPr>
            <p:ph idx="5" type="subTitle"/>
          </p:nvPr>
        </p:nvSpPr>
        <p:spPr>
          <a:xfrm>
            <a:off x="2102995" y="4009560"/>
            <a:ext cx="2286000" cy="5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5" name="Google Shape;145;p48"/>
          <p:cNvSpPr txBox="1"/>
          <p:nvPr>
            <p:ph idx="6" type="subTitle"/>
          </p:nvPr>
        </p:nvSpPr>
        <p:spPr>
          <a:xfrm>
            <a:off x="6143270" y="4010675"/>
            <a:ext cx="2286000" cy="5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6" name="Google Shape;146;p48"/>
          <p:cNvSpPr txBox="1"/>
          <p:nvPr>
            <p:ph idx="7" type="subTitle"/>
          </p:nvPr>
        </p:nvSpPr>
        <p:spPr>
          <a:xfrm>
            <a:off x="2103005" y="1271200"/>
            <a:ext cx="22860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 name="Google Shape;147;p48"/>
          <p:cNvSpPr txBox="1"/>
          <p:nvPr>
            <p:ph idx="8" type="subTitle"/>
          </p:nvPr>
        </p:nvSpPr>
        <p:spPr>
          <a:xfrm>
            <a:off x="6144775" y="1268175"/>
            <a:ext cx="22860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 name="Google Shape;148;p48"/>
          <p:cNvSpPr txBox="1"/>
          <p:nvPr>
            <p:ph idx="9" type="subTitle"/>
          </p:nvPr>
        </p:nvSpPr>
        <p:spPr>
          <a:xfrm>
            <a:off x="2102995" y="3551463"/>
            <a:ext cx="22860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9" name="Google Shape;149;p48"/>
          <p:cNvSpPr txBox="1"/>
          <p:nvPr>
            <p:ph idx="13" type="subTitle"/>
          </p:nvPr>
        </p:nvSpPr>
        <p:spPr>
          <a:xfrm>
            <a:off x="2103005" y="2409900"/>
            <a:ext cx="22860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0" name="Google Shape;150;p48"/>
          <p:cNvSpPr txBox="1"/>
          <p:nvPr>
            <p:ph idx="14" type="subTitle"/>
          </p:nvPr>
        </p:nvSpPr>
        <p:spPr>
          <a:xfrm>
            <a:off x="6144775" y="2409900"/>
            <a:ext cx="22860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1" name="Google Shape;151;p48"/>
          <p:cNvSpPr txBox="1"/>
          <p:nvPr>
            <p:ph idx="15" type="subTitle"/>
          </p:nvPr>
        </p:nvSpPr>
        <p:spPr>
          <a:xfrm>
            <a:off x="6143270" y="3555946"/>
            <a:ext cx="22860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2" name="Shape 152"/>
        <p:cNvGrpSpPr/>
        <p:nvPr/>
      </p:nvGrpSpPr>
      <p:grpSpPr>
        <a:xfrm>
          <a:off x="0" y="0"/>
          <a:ext cx="0" cy="0"/>
          <a:chOff x="0" y="0"/>
          <a:chExt cx="0" cy="0"/>
        </a:xfrm>
      </p:grpSpPr>
      <p:sp>
        <p:nvSpPr>
          <p:cNvPr id="153" name="Google Shape;153;p49"/>
          <p:cNvSpPr txBox="1"/>
          <p:nvPr>
            <p:ph type="title"/>
          </p:nvPr>
        </p:nvSpPr>
        <p:spPr>
          <a:xfrm>
            <a:off x="712700" y="539505"/>
            <a:ext cx="36759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54" name="Google Shape;154;p49"/>
          <p:cNvSpPr txBox="1"/>
          <p:nvPr>
            <p:ph idx="1" type="subTitle"/>
          </p:nvPr>
        </p:nvSpPr>
        <p:spPr>
          <a:xfrm>
            <a:off x="712700" y="1294141"/>
            <a:ext cx="3675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5" name="Google Shape;155;p49"/>
          <p:cNvSpPr txBox="1"/>
          <p:nvPr>
            <p:ph idx="2" type="title"/>
          </p:nvPr>
        </p:nvSpPr>
        <p:spPr>
          <a:xfrm>
            <a:off x="712700" y="2000252"/>
            <a:ext cx="36759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56" name="Google Shape;156;p49"/>
          <p:cNvSpPr txBox="1"/>
          <p:nvPr>
            <p:ph idx="3" type="subTitle"/>
          </p:nvPr>
        </p:nvSpPr>
        <p:spPr>
          <a:xfrm>
            <a:off x="712700" y="2754598"/>
            <a:ext cx="3675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7" name="Google Shape;157;p49"/>
          <p:cNvSpPr txBox="1"/>
          <p:nvPr>
            <p:ph idx="4" type="title"/>
          </p:nvPr>
        </p:nvSpPr>
        <p:spPr>
          <a:xfrm>
            <a:off x="712700" y="3460559"/>
            <a:ext cx="36759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58" name="Google Shape;158;p49"/>
          <p:cNvSpPr txBox="1"/>
          <p:nvPr>
            <p:ph idx="5" type="subTitle"/>
          </p:nvPr>
        </p:nvSpPr>
        <p:spPr>
          <a:xfrm>
            <a:off x="712700" y="4214907"/>
            <a:ext cx="3675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59" name="Shape 159"/>
        <p:cNvGrpSpPr/>
        <p:nvPr/>
      </p:nvGrpSpPr>
      <p:grpSpPr>
        <a:xfrm>
          <a:off x="0" y="0"/>
          <a:ext cx="0" cy="0"/>
          <a:chOff x="0" y="0"/>
          <a:chExt cx="0" cy="0"/>
        </a:xfrm>
      </p:grpSpPr>
      <p:pic>
        <p:nvPicPr>
          <p:cNvPr id="160" name="Google Shape;160;p50"/>
          <p:cNvPicPr preferRelativeResize="0"/>
          <p:nvPr/>
        </p:nvPicPr>
        <p:blipFill rotWithShape="1">
          <a:blip r:embed="rId2">
            <a:alphaModFix/>
          </a:blip>
          <a:srcRect b="0" l="0" r="0" t="0"/>
          <a:stretch/>
        </p:blipFill>
        <p:spPr>
          <a:xfrm>
            <a:off x="-1890675" y="3265399"/>
            <a:ext cx="3768199" cy="2666299"/>
          </a:xfrm>
          <a:prstGeom prst="rect">
            <a:avLst/>
          </a:prstGeom>
          <a:noFill/>
          <a:ln>
            <a:noFill/>
          </a:ln>
        </p:spPr>
      </p:pic>
      <p:sp>
        <p:nvSpPr>
          <p:cNvPr id="161" name="Google Shape;161;p50"/>
          <p:cNvSpPr txBox="1"/>
          <p:nvPr>
            <p:ph type="title"/>
          </p:nvPr>
        </p:nvSpPr>
        <p:spPr>
          <a:xfrm>
            <a:off x="1420325" y="1921600"/>
            <a:ext cx="914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22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62" name="Google Shape;162;p50"/>
          <p:cNvSpPr txBox="1"/>
          <p:nvPr>
            <p:ph idx="1" type="subTitle"/>
          </p:nvPr>
        </p:nvSpPr>
        <p:spPr>
          <a:xfrm>
            <a:off x="711725" y="3763075"/>
            <a:ext cx="2331600" cy="84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3" name="Google Shape;163;p50"/>
          <p:cNvSpPr txBox="1"/>
          <p:nvPr>
            <p:ph idx="2" type="subTitle"/>
          </p:nvPr>
        </p:nvSpPr>
        <p:spPr>
          <a:xfrm>
            <a:off x="711725" y="2937550"/>
            <a:ext cx="2331600" cy="82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4" name="Google Shape;164;p50"/>
          <p:cNvSpPr txBox="1"/>
          <p:nvPr>
            <p:ph idx="3" type="title"/>
          </p:nvPr>
        </p:nvSpPr>
        <p:spPr>
          <a:xfrm>
            <a:off x="4114050" y="1921600"/>
            <a:ext cx="914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22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65" name="Google Shape;165;p50"/>
          <p:cNvSpPr txBox="1"/>
          <p:nvPr>
            <p:ph idx="4" type="subTitle"/>
          </p:nvPr>
        </p:nvSpPr>
        <p:spPr>
          <a:xfrm>
            <a:off x="3407250" y="3765175"/>
            <a:ext cx="2328000" cy="84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6" name="Google Shape;166;p50"/>
          <p:cNvSpPr txBox="1"/>
          <p:nvPr>
            <p:ph idx="5" type="subTitle"/>
          </p:nvPr>
        </p:nvSpPr>
        <p:spPr>
          <a:xfrm>
            <a:off x="3406200" y="2937550"/>
            <a:ext cx="2330100" cy="82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7" name="Google Shape;167;p50"/>
          <p:cNvSpPr txBox="1"/>
          <p:nvPr>
            <p:ph idx="6" type="title"/>
          </p:nvPr>
        </p:nvSpPr>
        <p:spPr>
          <a:xfrm>
            <a:off x="6809100" y="1921600"/>
            <a:ext cx="9144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22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68" name="Google Shape;168;p50"/>
          <p:cNvSpPr txBox="1"/>
          <p:nvPr>
            <p:ph idx="7" type="subTitle"/>
          </p:nvPr>
        </p:nvSpPr>
        <p:spPr>
          <a:xfrm>
            <a:off x="6102300" y="3765175"/>
            <a:ext cx="2328000" cy="84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9" name="Google Shape;169;p50"/>
          <p:cNvSpPr txBox="1"/>
          <p:nvPr>
            <p:ph idx="8" type="subTitle"/>
          </p:nvPr>
        </p:nvSpPr>
        <p:spPr>
          <a:xfrm>
            <a:off x="6102300" y="2937550"/>
            <a:ext cx="2328000" cy="82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0" name="Google Shape;170;p50"/>
          <p:cNvSpPr txBox="1"/>
          <p:nvPr>
            <p:ph idx="9"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1" name="Shape 171"/>
        <p:cNvGrpSpPr/>
        <p:nvPr/>
      </p:nvGrpSpPr>
      <p:grpSpPr>
        <a:xfrm>
          <a:off x="0" y="0"/>
          <a:ext cx="0" cy="0"/>
          <a:chOff x="0" y="0"/>
          <a:chExt cx="0" cy="0"/>
        </a:xfrm>
      </p:grpSpPr>
      <p:sp>
        <p:nvSpPr>
          <p:cNvPr id="172" name="Google Shape;172;p51"/>
          <p:cNvSpPr txBox="1"/>
          <p:nvPr>
            <p:ph type="title"/>
          </p:nvPr>
        </p:nvSpPr>
        <p:spPr>
          <a:xfrm>
            <a:off x="713221" y="539500"/>
            <a:ext cx="36759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3" name="Google Shape;173;p51"/>
          <p:cNvSpPr txBox="1"/>
          <p:nvPr>
            <p:ph idx="1" type="subTitle"/>
          </p:nvPr>
        </p:nvSpPr>
        <p:spPr>
          <a:xfrm>
            <a:off x="713221" y="1637550"/>
            <a:ext cx="3675900" cy="102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4" name="Google Shape;174;p51"/>
          <p:cNvSpPr txBox="1"/>
          <p:nvPr/>
        </p:nvSpPr>
        <p:spPr>
          <a:xfrm>
            <a:off x="713225" y="3506675"/>
            <a:ext cx="3675900" cy="7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Rubik"/>
                <a:ea typeface="Rubik"/>
                <a:cs typeface="Rubik"/>
                <a:sym typeface="Rubik"/>
              </a:rPr>
              <a:t>CREDITS</a:t>
            </a:r>
            <a:r>
              <a:rPr b="0" i="0" lang="en" sz="1000" u="none" cap="none" strike="noStrike">
                <a:solidFill>
                  <a:schemeClr val="dk1"/>
                </a:solidFill>
                <a:latin typeface="Rubik"/>
                <a:ea typeface="Rubik"/>
                <a:cs typeface="Rubik"/>
                <a:sym typeface="Rubik"/>
              </a:rPr>
              <a:t>: This presentation template was created by </a:t>
            </a:r>
            <a:r>
              <a:rPr b="1" i="0" lang="en" sz="1000" u="sng" cap="none" strike="noStrike">
                <a:solidFill>
                  <a:schemeClr val="dk1"/>
                </a:solidFill>
                <a:latin typeface="Rubik"/>
                <a:ea typeface="Rubik"/>
                <a:cs typeface="Rubik"/>
                <a:sym typeface="Rubik"/>
                <a:hlinkClick r:id="rId2">
                  <a:extLst>
                    <a:ext uri="{A12FA001-AC4F-418D-AE19-62706E023703}">
                      <ahyp:hlinkClr val="tx"/>
                    </a:ext>
                  </a:extLst>
                </a:hlinkClick>
              </a:rPr>
              <a:t>Slidesgo</a:t>
            </a:r>
            <a:r>
              <a:rPr b="0" i="0" lang="en" sz="1000" u="none" cap="none" strike="noStrike">
                <a:solidFill>
                  <a:schemeClr val="dk1"/>
                </a:solidFill>
                <a:latin typeface="Rubik"/>
                <a:ea typeface="Rubik"/>
                <a:cs typeface="Rubik"/>
                <a:sym typeface="Rubik"/>
              </a:rPr>
              <a:t>, and includes icons by </a:t>
            </a:r>
            <a:r>
              <a:rPr b="1" i="0" lang="en" sz="1000" u="sng" cap="none" strike="noStrike">
                <a:solidFill>
                  <a:schemeClr val="dk1"/>
                </a:solidFill>
                <a:latin typeface="Rubik"/>
                <a:ea typeface="Rubik"/>
                <a:cs typeface="Rubik"/>
                <a:sym typeface="Rubik"/>
                <a:hlinkClick r:id="rId3">
                  <a:extLst>
                    <a:ext uri="{A12FA001-AC4F-418D-AE19-62706E023703}">
                      <ahyp:hlinkClr val="tx"/>
                    </a:ext>
                  </a:extLst>
                </a:hlinkClick>
              </a:rPr>
              <a:t>Flaticon</a:t>
            </a:r>
            <a:r>
              <a:rPr b="0" i="0" lang="en" sz="1000" u="none" cap="none" strike="noStrike">
                <a:solidFill>
                  <a:schemeClr val="dk1"/>
                </a:solidFill>
                <a:latin typeface="Rubik"/>
                <a:ea typeface="Rubik"/>
                <a:cs typeface="Rubik"/>
                <a:sym typeface="Rubik"/>
              </a:rPr>
              <a:t>, and infographics &amp; images by </a:t>
            </a:r>
            <a:r>
              <a:rPr b="1" i="0" lang="en" sz="1000" u="sng" cap="none" strike="noStrike">
                <a:solidFill>
                  <a:schemeClr val="dk1"/>
                </a:solidFill>
                <a:latin typeface="Rubik"/>
                <a:ea typeface="Rubik"/>
                <a:cs typeface="Rubik"/>
                <a:sym typeface="Rubik"/>
                <a:hlinkClick r:id="rId4">
                  <a:extLst>
                    <a:ext uri="{A12FA001-AC4F-418D-AE19-62706E023703}">
                      <ahyp:hlinkClr val="tx"/>
                    </a:ext>
                  </a:extLst>
                </a:hlinkClick>
              </a:rPr>
              <a:t>Freepik</a:t>
            </a:r>
            <a:r>
              <a:rPr b="1" i="0" lang="en" sz="1000" u="sng" cap="none" strike="noStrike">
                <a:solidFill>
                  <a:schemeClr val="dk1"/>
                </a:solidFill>
                <a:latin typeface="Rubik"/>
                <a:ea typeface="Rubik"/>
                <a:cs typeface="Rubik"/>
                <a:sym typeface="Rubik"/>
              </a:rPr>
              <a:t> </a:t>
            </a:r>
            <a:endParaRPr b="1" i="0" sz="1000" u="sng" cap="none" strike="noStrike">
              <a:solidFill>
                <a:schemeClr val="dk1"/>
              </a:solidFill>
              <a:latin typeface="Rubik"/>
              <a:ea typeface="Rubik"/>
              <a:cs typeface="Rubik"/>
              <a:sym typeface="Rubi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6" name="Shape 16"/>
        <p:cNvGrpSpPr/>
        <p:nvPr/>
      </p:nvGrpSpPr>
      <p:grpSpPr>
        <a:xfrm>
          <a:off x="0" y="0"/>
          <a:ext cx="0" cy="0"/>
          <a:chOff x="0" y="0"/>
          <a:chExt cx="0" cy="0"/>
        </a:xfrm>
      </p:grpSpPr>
      <p:sp>
        <p:nvSpPr>
          <p:cNvPr id="17" name="Google Shape;17;p25"/>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5" name="Shape 175"/>
        <p:cNvGrpSpPr/>
        <p:nvPr/>
      </p:nvGrpSpPr>
      <p:grpSpPr>
        <a:xfrm>
          <a:off x="0" y="0"/>
          <a:ext cx="0" cy="0"/>
          <a:chOff x="0" y="0"/>
          <a:chExt cx="0" cy="0"/>
        </a:xfrm>
      </p:grpSpPr>
      <p:pic>
        <p:nvPicPr>
          <p:cNvPr id="176" name="Google Shape;176;p52"/>
          <p:cNvPicPr preferRelativeResize="0"/>
          <p:nvPr/>
        </p:nvPicPr>
        <p:blipFill rotWithShape="1">
          <a:blip r:embed="rId2">
            <a:alphaModFix/>
          </a:blip>
          <a:srcRect b="0" l="0" r="0" t="0"/>
          <a:stretch/>
        </p:blipFill>
        <p:spPr>
          <a:xfrm>
            <a:off x="519379" y="539501"/>
            <a:ext cx="8105242" cy="40644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7" name="Shape 177"/>
        <p:cNvGrpSpPr/>
        <p:nvPr/>
      </p:nvGrpSpPr>
      <p:grpSpPr>
        <a:xfrm>
          <a:off x="0" y="0"/>
          <a:ext cx="0" cy="0"/>
          <a:chOff x="0" y="0"/>
          <a:chExt cx="0" cy="0"/>
        </a:xfrm>
      </p:grpSpPr>
      <p:pic>
        <p:nvPicPr>
          <p:cNvPr id="178" name="Google Shape;178;p53"/>
          <p:cNvPicPr preferRelativeResize="0"/>
          <p:nvPr/>
        </p:nvPicPr>
        <p:blipFill rotWithShape="1">
          <a:blip r:embed="rId2">
            <a:alphaModFix/>
          </a:blip>
          <a:srcRect b="0" l="0" r="0" t="0"/>
          <a:stretch/>
        </p:blipFill>
        <p:spPr>
          <a:xfrm rot="2700000">
            <a:off x="-1984200" y="2984824"/>
            <a:ext cx="3768199" cy="2666299"/>
          </a:xfrm>
          <a:prstGeom prst="rect">
            <a:avLst/>
          </a:prstGeom>
          <a:noFill/>
          <a:ln>
            <a:noFill/>
          </a:ln>
        </p:spPr>
      </p:pic>
      <p:pic>
        <p:nvPicPr>
          <p:cNvPr id="179" name="Google Shape;179;p53"/>
          <p:cNvPicPr preferRelativeResize="0"/>
          <p:nvPr/>
        </p:nvPicPr>
        <p:blipFill rotWithShape="1">
          <a:blip r:embed="rId3">
            <a:alphaModFix/>
          </a:blip>
          <a:srcRect b="0" l="0" r="0" t="0"/>
          <a:stretch/>
        </p:blipFill>
        <p:spPr>
          <a:xfrm>
            <a:off x="4966025" y="-420925"/>
            <a:ext cx="5023200" cy="31826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8" name="Shape 18"/>
        <p:cNvGrpSpPr/>
        <p:nvPr/>
      </p:nvGrpSpPr>
      <p:grpSpPr>
        <a:xfrm>
          <a:off x="0" y="0"/>
          <a:ext cx="0" cy="0"/>
          <a:chOff x="0" y="0"/>
          <a:chExt cx="0" cy="0"/>
        </a:xfrm>
      </p:grpSpPr>
      <p:pic>
        <p:nvPicPr>
          <p:cNvPr id="19" name="Google Shape;19;p26"/>
          <p:cNvPicPr preferRelativeResize="0"/>
          <p:nvPr/>
        </p:nvPicPr>
        <p:blipFill rotWithShape="1">
          <a:blip r:embed="rId2">
            <a:alphaModFix/>
          </a:blip>
          <a:srcRect b="0" l="0" r="0" t="0"/>
          <a:stretch/>
        </p:blipFill>
        <p:spPr>
          <a:xfrm>
            <a:off x="5916290" y="2937553"/>
            <a:ext cx="4444913" cy="2726000"/>
          </a:xfrm>
          <a:prstGeom prst="rect">
            <a:avLst/>
          </a:prstGeom>
          <a:noFill/>
          <a:ln>
            <a:noFill/>
          </a:ln>
        </p:spPr>
      </p:pic>
      <p:sp>
        <p:nvSpPr>
          <p:cNvPr id="20" name="Google Shape;20;p26"/>
          <p:cNvSpPr txBox="1"/>
          <p:nvPr>
            <p:ph type="title"/>
          </p:nvPr>
        </p:nvSpPr>
        <p:spPr>
          <a:xfrm>
            <a:off x="713225"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26"/>
          <p:cNvSpPr txBox="1"/>
          <p:nvPr>
            <p:ph idx="1" type="subTitle"/>
          </p:nvPr>
        </p:nvSpPr>
        <p:spPr>
          <a:xfrm>
            <a:off x="1877525" y="2022900"/>
            <a:ext cx="24231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2" name="Google Shape;22;p26"/>
          <p:cNvSpPr txBox="1"/>
          <p:nvPr>
            <p:ph idx="2" type="subTitle"/>
          </p:nvPr>
        </p:nvSpPr>
        <p:spPr>
          <a:xfrm>
            <a:off x="5916294" y="2022908"/>
            <a:ext cx="24231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3" name="Google Shape;23;p26"/>
          <p:cNvSpPr txBox="1"/>
          <p:nvPr>
            <p:ph idx="3" type="subTitle"/>
          </p:nvPr>
        </p:nvSpPr>
        <p:spPr>
          <a:xfrm>
            <a:off x="5916300" y="3575164"/>
            <a:ext cx="24231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4" name="Google Shape;24;p26"/>
          <p:cNvSpPr txBox="1"/>
          <p:nvPr>
            <p:ph idx="4" type="subTitle"/>
          </p:nvPr>
        </p:nvSpPr>
        <p:spPr>
          <a:xfrm>
            <a:off x="1875144" y="3575164"/>
            <a:ext cx="24231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5" name="Google Shape;25;p26"/>
          <p:cNvSpPr txBox="1"/>
          <p:nvPr>
            <p:ph idx="5" type="title"/>
          </p:nvPr>
        </p:nvSpPr>
        <p:spPr>
          <a:xfrm>
            <a:off x="807725" y="1657200"/>
            <a:ext cx="1069800" cy="100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26"/>
          <p:cNvSpPr txBox="1"/>
          <p:nvPr>
            <p:ph idx="6" type="title"/>
          </p:nvPr>
        </p:nvSpPr>
        <p:spPr>
          <a:xfrm>
            <a:off x="4846502" y="3209464"/>
            <a:ext cx="1069800" cy="100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26"/>
          <p:cNvSpPr txBox="1"/>
          <p:nvPr>
            <p:ph idx="7" type="title"/>
          </p:nvPr>
        </p:nvSpPr>
        <p:spPr>
          <a:xfrm>
            <a:off x="4846502" y="1657208"/>
            <a:ext cx="1069800" cy="100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26"/>
          <p:cNvSpPr txBox="1"/>
          <p:nvPr>
            <p:ph idx="8" type="title"/>
          </p:nvPr>
        </p:nvSpPr>
        <p:spPr>
          <a:xfrm>
            <a:off x="805346" y="3209464"/>
            <a:ext cx="1069800" cy="100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9" name="Google Shape;29;p26"/>
          <p:cNvSpPr txBox="1"/>
          <p:nvPr>
            <p:ph idx="9" type="subTitle"/>
          </p:nvPr>
        </p:nvSpPr>
        <p:spPr>
          <a:xfrm>
            <a:off x="1877525" y="1657200"/>
            <a:ext cx="24231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26"/>
          <p:cNvSpPr txBox="1"/>
          <p:nvPr>
            <p:ph idx="13" type="subTitle"/>
          </p:nvPr>
        </p:nvSpPr>
        <p:spPr>
          <a:xfrm>
            <a:off x="5916294" y="1657208"/>
            <a:ext cx="24231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 name="Google Shape;31;p26"/>
          <p:cNvSpPr txBox="1"/>
          <p:nvPr>
            <p:ph idx="14" type="subTitle"/>
          </p:nvPr>
        </p:nvSpPr>
        <p:spPr>
          <a:xfrm>
            <a:off x="1875144" y="3209464"/>
            <a:ext cx="24231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 name="Google Shape;32;p26"/>
          <p:cNvSpPr txBox="1"/>
          <p:nvPr>
            <p:ph idx="15" type="subTitle"/>
          </p:nvPr>
        </p:nvSpPr>
        <p:spPr>
          <a:xfrm>
            <a:off x="5916300" y="3209464"/>
            <a:ext cx="24231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3" name="Shape 33"/>
        <p:cNvGrpSpPr/>
        <p:nvPr/>
      </p:nvGrpSpPr>
      <p:grpSpPr>
        <a:xfrm>
          <a:off x="0" y="0"/>
          <a:ext cx="0" cy="0"/>
          <a:chOff x="0" y="0"/>
          <a:chExt cx="0" cy="0"/>
        </a:xfrm>
      </p:grpSpPr>
      <p:sp>
        <p:nvSpPr>
          <p:cNvPr id="34" name="Google Shape;34;p27"/>
          <p:cNvSpPr txBox="1"/>
          <p:nvPr>
            <p:ph type="title"/>
          </p:nvPr>
        </p:nvSpPr>
        <p:spPr>
          <a:xfrm>
            <a:off x="713575" y="1794450"/>
            <a:ext cx="36753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27"/>
          <p:cNvSpPr txBox="1"/>
          <p:nvPr>
            <p:ph idx="1" type="subTitle"/>
          </p:nvPr>
        </p:nvSpPr>
        <p:spPr>
          <a:xfrm>
            <a:off x="713575" y="2526150"/>
            <a:ext cx="3675300" cy="8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6" name="Shape 36"/>
        <p:cNvGrpSpPr/>
        <p:nvPr/>
      </p:nvGrpSpPr>
      <p:grpSpPr>
        <a:xfrm>
          <a:off x="0" y="0"/>
          <a:ext cx="0" cy="0"/>
          <a:chOff x="0" y="0"/>
          <a:chExt cx="0" cy="0"/>
        </a:xfrm>
      </p:grpSpPr>
      <p:pic>
        <p:nvPicPr>
          <p:cNvPr id="37" name="Google Shape;37;p28"/>
          <p:cNvPicPr preferRelativeResize="0"/>
          <p:nvPr/>
        </p:nvPicPr>
        <p:blipFill rotWithShape="1">
          <a:blip r:embed="rId2">
            <a:alphaModFix/>
          </a:blip>
          <a:srcRect b="0" l="0" r="0" t="0"/>
          <a:stretch/>
        </p:blipFill>
        <p:spPr>
          <a:xfrm>
            <a:off x="4583458" y="2571742"/>
            <a:ext cx="6807424" cy="4174859"/>
          </a:xfrm>
          <a:prstGeom prst="rect">
            <a:avLst/>
          </a:prstGeom>
          <a:noFill/>
          <a:ln>
            <a:noFill/>
          </a:ln>
        </p:spPr>
      </p:pic>
      <p:sp>
        <p:nvSpPr>
          <p:cNvPr id="38" name="Google Shape;38;p28"/>
          <p:cNvSpPr txBox="1"/>
          <p:nvPr>
            <p:ph type="title"/>
          </p:nvPr>
        </p:nvSpPr>
        <p:spPr>
          <a:xfrm>
            <a:off x="4755000" y="1794450"/>
            <a:ext cx="3675900" cy="54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28"/>
          <p:cNvSpPr txBox="1"/>
          <p:nvPr>
            <p:ph idx="1" type="subTitle"/>
          </p:nvPr>
        </p:nvSpPr>
        <p:spPr>
          <a:xfrm>
            <a:off x="4755000" y="2526150"/>
            <a:ext cx="3675900" cy="82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5_1_1">
    <p:spTree>
      <p:nvGrpSpPr>
        <p:cNvPr id="40" name="Shape 40"/>
        <p:cNvGrpSpPr/>
        <p:nvPr/>
      </p:nvGrpSpPr>
      <p:grpSpPr>
        <a:xfrm>
          <a:off x="0" y="0"/>
          <a:ext cx="0" cy="0"/>
          <a:chOff x="0" y="0"/>
          <a:chExt cx="0" cy="0"/>
        </a:xfrm>
      </p:grpSpPr>
      <p:pic>
        <p:nvPicPr>
          <p:cNvPr id="41" name="Google Shape;41;p29"/>
          <p:cNvPicPr preferRelativeResize="0"/>
          <p:nvPr/>
        </p:nvPicPr>
        <p:blipFill rotWithShape="1">
          <a:blip r:embed="rId2">
            <a:alphaModFix/>
          </a:blip>
          <a:srcRect b="0" l="0" r="0" t="0"/>
          <a:stretch/>
        </p:blipFill>
        <p:spPr>
          <a:xfrm>
            <a:off x="-449737" y="3554268"/>
            <a:ext cx="5031548" cy="3187899"/>
          </a:xfrm>
          <a:prstGeom prst="rect">
            <a:avLst/>
          </a:prstGeom>
          <a:noFill/>
          <a:ln>
            <a:noFill/>
          </a:ln>
        </p:spPr>
      </p:pic>
      <p:sp>
        <p:nvSpPr>
          <p:cNvPr id="42" name="Google Shape;42;p29"/>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29"/>
          <p:cNvSpPr txBox="1"/>
          <p:nvPr>
            <p:ph idx="1" type="subTitle"/>
          </p:nvPr>
        </p:nvSpPr>
        <p:spPr>
          <a:xfrm>
            <a:off x="1877525" y="1686341"/>
            <a:ext cx="65532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4" name="Google Shape;44;p29"/>
          <p:cNvSpPr txBox="1"/>
          <p:nvPr>
            <p:ph idx="2" type="subTitle"/>
          </p:nvPr>
        </p:nvSpPr>
        <p:spPr>
          <a:xfrm>
            <a:off x="1877525" y="3963700"/>
            <a:ext cx="65532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 name="Google Shape;45;p29"/>
          <p:cNvSpPr txBox="1"/>
          <p:nvPr>
            <p:ph idx="3" type="subTitle"/>
          </p:nvPr>
        </p:nvSpPr>
        <p:spPr>
          <a:xfrm>
            <a:off x="1877525" y="2825016"/>
            <a:ext cx="65532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 name="Google Shape;46;p29"/>
          <p:cNvSpPr txBox="1"/>
          <p:nvPr>
            <p:ph idx="4" type="subTitle"/>
          </p:nvPr>
        </p:nvSpPr>
        <p:spPr>
          <a:xfrm>
            <a:off x="1877525" y="1271200"/>
            <a:ext cx="65532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 name="Google Shape;47;p29"/>
          <p:cNvSpPr txBox="1"/>
          <p:nvPr>
            <p:ph idx="5" type="subTitle"/>
          </p:nvPr>
        </p:nvSpPr>
        <p:spPr>
          <a:xfrm>
            <a:off x="1877525" y="2409875"/>
            <a:ext cx="65532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 name="Google Shape;48;p29"/>
          <p:cNvSpPr txBox="1"/>
          <p:nvPr>
            <p:ph idx="6" type="subTitle"/>
          </p:nvPr>
        </p:nvSpPr>
        <p:spPr>
          <a:xfrm>
            <a:off x="1877525" y="3548550"/>
            <a:ext cx="6553200" cy="50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200">
                <a:solidFill>
                  <a:schemeClr val="dk1"/>
                </a:solidFill>
                <a:latin typeface="Trirong Black"/>
                <a:ea typeface="Trirong Black"/>
                <a:cs typeface="Trirong Black"/>
                <a:sym typeface="Trirong Blac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 name="Google Shape;49;p29"/>
          <p:cNvSpPr txBox="1"/>
          <p:nvPr>
            <p:ph idx="7" type="title"/>
          </p:nvPr>
        </p:nvSpPr>
        <p:spPr>
          <a:xfrm>
            <a:off x="713225" y="1271200"/>
            <a:ext cx="1164300" cy="50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0" name="Google Shape;50;p29"/>
          <p:cNvSpPr txBox="1"/>
          <p:nvPr>
            <p:ph idx="8" type="title"/>
          </p:nvPr>
        </p:nvSpPr>
        <p:spPr>
          <a:xfrm>
            <a:off x="713225" y="2409875"/>
            <a:ext cx="1164300" cy="50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1" name="Google Shape;51;p29"/>
          <p:cNvSpPr txBox="1"/>
          <p:nvPr>
            <p:ph idx="9" type="title"/>
          </p:nvPr>
        </p:nvSpPr>
        <p:spPr>
          <a:xfrm>
            <a:off x="713225" y="3548550"/>
            <a:ext cx="1164300" cy="50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30"/>
          <p:cNvSpPr txBox="1"/>
          <p:nvPr>
            <p:ph type="title"/>
          </p:nvPr>
        </p:nvSpPr>
        <p:spPr>
          <a:xfrm>
            <a:off x="713227" y="539500"/>
            <a:ext cx="7711800" cy="55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4" name="Google Shape;54;p30"/>
          <p:cNvSpPr txBox="1"/>
          <p:nvPr>
            <p:ph idx="1" type="subTitle"/>
          </p:nvPr>
        </p:nvSpPr>
        <p:spPr>
          <a:xfrm>
            <a:off x="713225" y="1271200"/>
            <a:ext cx="3675900" cy="33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31"/>
          <p:cNvSpPr txBox="1"/>
          <p:nvPr>
            <p:ph type="title"/>
          </p:nvPr>
        </p:nvSpPr>
        <p:spPr>
          <a:xfrm>
            <a:off x="712535" y="2388750"/>
            <a:ext cx="3676800" cy="109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31"/>
          <p:cNvSpPr txBox="1"/>
          <p:nvPr>
            <p:ph idx="2" type="title"/>
          </p:nvPr>
        </p:nvSpPr>
        <p:spPr>
          <a:xfrm>
            <a:off x="712535" y="1017149"/>
            <a:ext cx="1828800" cy="137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9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8" name="Google Shape;58;p31"/>
          <p:cNvSpPr txBox="1"/>
          <p:nvPr>
            <p:ph idx="1" type="subTitle"/>
          </p:nvPr>
        </p:nvSpPr>
        <p:spPr>
          <a:xfrm>
            <a:off x="713225" y="3714900"/>
            <a:ext cx="36759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1pPr>
            <a:lvl2pPr lvl="1"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2pPr>
            <a:lvl3pPr lvl="2"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3pPr>
            <a:lvl4pPr lvl="3"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4pPr>
            <a:lvl5pPr lvl="4"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5pPr>
            <a:lvl6pPr lvl="5"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6pPr>
            <a:lvl7pPr lvl="6"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7pPr>
            <a:lvl8pPr lvl="7"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8pPr>
            <a:lvl9pPr lvl="8" marR="0" rtl="0" algn="l">
              <a:lnSpc>
                <a:spcPct val="100000"/>
              </a:lnSpc>
              <a:spcBef>
                <a:spcPts val="0"/>
              </a:spcBef>
              <a:spcAft>
                <a:spcPts val="0"/>
              </a:spcAft>
              <a:buClr>
                <a:schemeClr val="dk1"/>
              </a:buClr>
              <a:buSzPts val="3000"/>
              <a:buFont typeface="Trirong Black"/>
              <a:buNone/>
              <a:defRPr b="0" i="0" sz="3000" u="none" cap="none" strike="noStrike">
                <a:solidFill>
                  <a:schemeClr val="dk1"/>
                </a:solidFill>
                <a:latin typeface="Trirong Black"/>
                <a:ea typeface="Trirong Black"/>
                <a:cs typeface="Trirong Black"/>
                <a:sym typeface="Trirong Black"/>
              </a:defRPr>
            </a:lvl9pPr>
          </a:lstStyle>
          <a:p/>
        </p:txBody>
      </p:sp>
      <p:sp>
        <p:nvSpPr>
          <p:cNvPr id="7" name="Google Shape;7;p2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1pPr>
            <a:lvl2pPr indent="-317500" lvl="1" marL="914400" marR="0" rtl="0" algn="l">
              <a:lnSpc>
                <a:spcPct val="100000"/>
              </a:lnSpc>
              <a:spcBef>
                <a:spcPts val="160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2pPr>
            <a:lvl3pPr indent="-317500" lvl="2" marL="1371600" marR="0" rtl="0" algn="l">
              <a:lnSpc>
                <a:spcPct val="100000"/>
              </a:lnSpc>
              <a:spcBef>
                <a:spcPts val="160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3pPr>
            <a:lvl4pPr indent="-317500" lvl="3" marL="1828800" marR="0" rtl="0" algn="l">
              <a:lnSpc>
                <a:spcPct val="100000"/>
              </a:lnSpc>
              <a:spcBef>
                <a:spcPts val="160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4pPr>
            <a:lvl5pPr indent="-317500" lvl="4" marL="2286000" marR="0" rtl="0" algn="l">
              <a:lnSpc>
                <a:spcPct val="100000"/>
              </a:lnSpc>
              <a:spcBef>
                <a:spcPts val="160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5pPr>
            <a:lvl6pPr indent="-317500" lvl="5" marL="2743200" marR="0" rtl="0" algn="l">
              <a:lnSpc>
                <a:spcPct val="100000"/>
              </a:lnSpc>
              <a:spcBef>
                <a:spcPts val="160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6pPr>
            <a:lvl7pPr indent="-317500" lvl="6" marL="3200400" marR="0" rtl="0" algn="l">
              <a:lnSpc>
                <a:spcPct val="100000"/>
              </a:lnSpc>
              <a:spcBef>
                <a:spcPts val="160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7pPr>
            <a:lvl8pPr indent="-317500" lvl="7" marL="3657600" marR="0" rtl="0" algn="l">
              <a:lnSpc>
                <a:spcPct val="100000"/>
              </a:lnSpc>
              <a:spcBef>
                <a:spcPts val="1600"/>
              </a:spcBef>
              <a:spcAft>
                <a:spcPts val="0"/>
              </a:spcAft>
              <a:buClr>
                <a:schemeClr val="dk1"/>
              </a:buClr>
              <a:buSzPts val="1400"/>
              <a:buFont typeface="Rubik"/>
              <a:buChar char="○"/>
              <a:defRPr b="0" i="0" sz="1400" u="none" cap="none" strike="noStrike">
                <a:solidFill>
                  <a:schemeClr val="dk1"/>
                </a:solidFill>
                <a:latin typeface="Rubik"/>
                <a:ea typeface="Rubik"/>
                <a:cs typeface="Rubik"/>
                <a:sym typeface="Rubik"/>
              </a:defRPr>
            </a:lvl8pPr>
            <a:lvl9pPr indent="-317500" lvl="8" marL="4114800" marR="0" rtl="0" algn="l">
              <a:lnSpc>
                <a:spcPct val="100000"/>
              </a:lnSpc>
              <a:spcBef>
                <a:spcPts val="1600"/>
              </a:spcBef>
              <a:spcAft>
                <a:spcPts val="1600"/>
              </a:spcAft>
              <a:buClr>
                <a:schemeClr val="dk1"/>
              </a:buClr>
              <a:buSzPts val="1400"/>
              <a:buFont typeface="Rubik"/>
              <a:buChar char="■"/>
              <a:defRPr b="0" i="0" sz="1400" u="none" cap="none" strike="noStrike">
                <a:solidFill>
                  <a:schemeClr val="dk1"/>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hyperlink" Target="https://www.w3schools.com/python/python_ml_decision_tree.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
          <p:cNvSpPr txBox="1"/>
          <p:nvPr>
            <p:ph type="ctrTitle"/>
          </p:nvPr>
        </p:nvSpPr>
        <p:spPr>
          <a:xfrm>
            <a:off x="882800" y="927275"/>
            <a:ext cx="4812900" cy="234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4400"/>
              <a:t>Analyzing Obesity Statistics</a:t>
            </a:r>
            <a:endParaRPr sz="6200"/>
          </a:p>
        </p:txBody>
      </p:sp>
      <p:sp>
        <p:nvSpPr>
          <p:cNvPr id="185" name="Google Shape;185;p1"/>
          <p:cNvSpPr/>
          <p:nvPr/>
        </p:nvSpPr>
        <p:spPr>
          <a:xfrm>
            <a:off x="950575" y="3507550"/>
            <a:ext cx="4236300" cy="5532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ubik"/>
              <a:ea typeface="Rubik"/>
              <a:cs typeface="Rubik"/>
              <a:sym typeface="Rubik"/>
            </a:endParaRPr>
          </a:p>
        </p:txBody>
      </p:sp>
      <p:sp>
        <p:nvSpPr>
          <p:cNvPr id="186" name="Google Shape;186;p1"/>
          <p:cNvSpPr txBox="1"/>
          <p:nvPr>
            <p:ph idx="1" type="subTitle"/>
          </p:nvPr>
        </p:nvSpPr>
        <p:spPr>
          <a:xfrm>
            <a:off x="1152390" y="3562024"/>
            <a:ext cx="38325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Sarah Ramirez, Jordan Sam, Laiba Hasan, Rohan Behera, Alex Szeto</a:t>
            </a:r>
            <a:endParaRPr/>
          </a:p>
        </p:txBody>
      </p:sp>
      <p:grpSp>
        <p:nvGrpSpPr>
          <p:cNvPr id="187" name="Google Shape;187;p1"/>
          <p:cNvGrpSpPr/>
          <p:nvPr/>
        </p:nvGrpSpPr>
        <p:grpSpPr>
          <a:xfrm>
            <a:off x="4884897" y="626900"/>
            <a:ext cx="659416" cy="731892"/>
            <a:chOff x="4915972" y="540250"/>
            <a:chExt cx="659416" cy="731892"/>
          </a:xfrm>
        </p:grpSpPr>
        <p:sp>
          <p:nvSpPr>
            <p:cNvPr id="188" name="Google Shape;188;p1"/>
            <p:cNvSpPr/>
            <p:nvPr/>
          </p:nvSpPr>
          <p:spPr>
            <a:xfrm>
              <a:off x="5017230" y="54025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301188" y="99794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915972" y="86044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
          <p:cNvGrpSpPr/>
          <p:nvPr/>
        </p:nvGrpSpPr>
        <p:grpSpPr>
          <a:xfrm>
            <a:off x="704628" y="4175496"/>
            <a:ext cx="655475" cy="731700"/>
            <a:chOff x="713225" y="539500"/>
            <a:chExt cx="655475" cy="731700"/>
          </a:xfrm>
        </p:grpSpPr>
        <p:sp>
          <p:nvSpPr>
            <p:cNvPr id="192" name="Google Shape;192;p1"/>
            <p:cNvSpPr/>
            <p:nvPr/>
          </p:nvSpPr>
          <p:spPr>
            <a:xfrm>
              <a:off x="1003000"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81251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713225"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0"/>
          <p:cNvSpPr txBox="1"/>
          <p:nvPr>
            <p:ph type="title"/>
          </p:nvPr>
        </p:nvSpPr>
        <p:spPr>
          <a:xfrm>
            <a:off x="278025" y="878100"/>
            <a:ext cx="4500600" cy="71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Decision Trees(cont.)</a:t>
            </a:r>
            <a:endParaRPr/>
          </a:p>
        </p:txBody>
      </p:sp>
      <p:sp>
        <p:nvSpPr>
          <p:cNvPr id="315" name="Google Shape;315;p10"/>
          <p:cNvSpPr txBox="1"/>
          <p:nvPr>
            <p:ph idx="1" type="subTitle"/>
          </p:nvPr>
        </p:nvSpPr>
        <p:spPr>
          <a:xfrm>
            <a:off x="71425" y="1694550"/>
            <a:ext cx="4030800" cy="3133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Here, we are looking at a decision tree predicting obese or not obese</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
              <a:t>The features we are using are:</a:t>
            </a:r>
            <a:endParaRPr/>
          </a:p>
          <a:p>
            <a:pPr indent="0" lvl="0" marL="0" rtl="0" algn="l">
              <a:lnSpc>
                <a:spcPct val="100000"/>
              </a:lnSpc>
              <a:spcBef>
                <a:spcPts val="0"/>
              </a:spcBef>
              <a:spcAft>
                <a:spcPts val="0"/>
              </a:spcAft>
              <a:buSzPts val="1400"/>
              <a:buNone/>
            </a:pPr>
            <a:r>
              <a:t/>
            </a:r>
            <a:endParaRPr/>
          </a:p>
          <a:p>
            <a:pPr indent="-317500" lvl="1" marL="914400" rtl="0" algn="l">
              <a:lnSpc>
                <a:spcPct val="100000"/>
              </a:lnSpc>
              <a:spcBef>
                <a:spcPts val="0"/>
              </a:spcBef>
              <a:spcAft>
                <a:spcPts val="0"/>
              </a:spcAft>
              <a:buSzPts val="1400"/>
              <a:buChar char="○"/>
            </a:pPr>
            <a:r>
              <a:rPr lang="en"/>
              <a:t>Smoking</a:t>
            </a:r>
            <a:endParaRPr/>
          </a:p>
          <a:p>
            <a:pPr indent="0" lvl="0" marL="0" rtl="0" algn="l">
              <a:lnSpc>
                <a:spcPct val="100000"/>
              </a:lnSpc>
              <a:spcBef>
                <a:spcPts val="1600"/>
              </a:spcBef>
              <a:spcAft>
                <a:spcPts val="0"/>
              </a:spcAft>
              <a:buSzPts val="1400"/>
              <a:buNone/>
            </a:pPr>
            <a:r>
              <a:t/>
            </a:r>
            <a:endParaRPr sz="100"/>
          </a:p>
          <a:p>
            <a:pPr indent="-317500" lvl="1" marL="914400" rtl="0" algn="l">
              <a:lnSpc>
                <a:spcPct val="100000"/>
              </a:lnSpc>
              <a:spcBef>
                <a:spcPts val="0"/>
              </a:spcBef>
              <a:spcAft>
                <a:spcPts val="0"/>
              </a:spcAft>
              <a:buSzPts val="1400"/>
              <a:buChar char="○"/>
            </a:pPr>
            <a:r>
              <a:rPr lang="en"/>
              <a:t>High calorie food consumption</a:t>
            </a:r>
            <a:endParaRPr/>
          </a:p>
          <a:p>
            <a:pPr indent="0" lvl="0" marL="0" rtl="0" algn="l">
              <a:lnSpc>
                <a:spcPct val="100000"/>
              </a:lnSpc>
              <a:spcBef>
                <a:spcPts val="1600"/>
              </a:spcBef>
              <a:spcAft>
                <a:spcPts val="0"/>
              </a:spcAft>
              <a:buSzPts val="1400"/>
              <a:buNone/>
            </a:pPr>
            <a:r>
              <a:t/>
            </a:r>
            <a:endParaRPr sz="100"/>
          </a:p>
          <a:p>
            <a:pPr indent="-317500" lvl="1" marL="914400" rtl="0" algn="l">
              <a:lnSpc>
                <a:spcPct val="100000"/>
              </a:lnSpc>
              <a:spcBef>
                <a:spcPts val="0"/>
              </a:spcBef>
              <a:spcAft>
                <a:spcPts val="0"/>
              </a:spcAft>
              <a:buSzPts val="1400"/>
              <a:buChar char="○"/>
            </a:pPr>
            <a:r>
              <a:rPr lang="en"/>
              <a:t>Family overweight history</a:t>
            </a:r>
            <a:endParaRPr/>
          </a:p>
        </p:txBody>
      </p:sp>
      <p:sp>
        <p:nvSpPr>
          <p:cNvPr id="316" name="Google Shape;316;p10"/>
          <p:cNvSpPr/>
          <p:nvPr/>
        </p:nvSpPr>
        <p:spPr>
          <a:xfrm flipH="1">
            <a:off x="4778633"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0"/>
          <p:cNvSpPr/>
          <p:nvPr/>
        </p:nvSpPr>
        <p:spPr>
          <a:xfrm flipH="1">
            <a:off x="5144320" y="961825"/>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p:nvPr/>
        </p:nvSpPr>
        <p:spPr>
          <a:xfrm flipH="1">
            <a:off x="5144333" y="4939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9" name="Google Shape;319;p10"/>
          <p:cNvPicPr preferRelativeResize="0"/>
          <p:nvPr/>
        </p:nvPicPr>
        <p:blipFill rotWithShape="1">
          <a:blip r:embed="rId3">
            <a:alphaModFix/>
          </a:blip>
          <a:srcRect b="0" l="0" r="0" t="0"/>
          <a:stretch/>
        </p:blipFill>
        <p:spPr>
          <a:xfrm>
            <a:off x="4712075" y="1694550"/>
            <a:ext cx="4089499" cy="222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11"/>
          <p:cNvPicPr preferRelativeResize="0"/>
          <p:nvPr/>
        </p:nvPicPr>
        <p:blipFill rotWithShape="1">
          <a:blip r:embed="rId3">
            <a:alphaModFix/>
          </a:blip>
          <a:srcRect b="0" l="0" r="0" t="0"/>
          <a:stretch/>
        </p:blipFill>
        <p:spPr>
          <a:xfrm>
            <a:off x="437375" y="317225"/>
            <a:ext cx="8269250" cy="450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2"/>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Question #1</a:t>
            </a:r>
            <a:endParaRPr/>
          </a:p>
        </p:txBody>
      </p:sp>
      <p:sp>
        <p:nvSpPr>
          <p:cNvPr id="330" name="Google Shape;330;p12"/>
          <p:cNvSpPr txBox="1"/>
          <p:nvPr>
            <p:ph idx="6" type="subTitle"/>
          </p:nvPr>
        </p:nvSpPr>
        <p:spPr>
          <a:xfrm>
            <a:off x="1587600" y="2016150"/>
            <a:ext cx="5968800" cy="111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 sz="2500"/>
              <a:t>In our decision tree sample of 29 people, how many of them were found to be obese and not obese?</a:t>
            </a:r>
            <a:endParaRPr sz="2500"/>
          </a:p>
        </p:txBody>
      </p:sp>
      <p:sp>
        <p:nvSpPr>
          <p:cNvPr id="331" name="Google Shape;331;p12"/>
          <p:cNvSpPr/>
          <p:nvPr/>
        </p:nvSpPr>
        <p:spPr>
          <a:xfrm flipH="1" rot="10800000">
            <a:off x="7872742" y="905692"/>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2"/>
          <p:cNvSpPr/>
          <p:nvPr/>
        </p:nvSpPr>
        <p:spPr>
          <a:xfrm flipH="1" rot="10800000">
            <a:off x="1003000" y="768292"/>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2"/>
          <p:cNvSpPr/>
          <p:nvPr/>
        </p:nvSpPr>
        <p:spPr>
          <a:xfrm flipH="1" rot="10800000">
            <a:off x="8156700" y="539500"/>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2"/>
          <p:cNvSpPr/>
          <p:nvPr/>
        </p:nvSpPr>
        <p:spPr>
          <a:xfrm flipH="1" rot="10800000">
            <a:off x="812513" y="539692"/>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2"/>
          <p:cNvSpPr/>
          <p:nvPr/>
        </p:nvSpPr>
        <p:spPr>
          <a:xfrm flipH="1" rot="10800000">
            <a:off x="7771485" y="7681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2"/>
          <p:cNvSpPr/>
          <p:nvPr/>
        </p:nvSpPr>
        <p:spPr>
          <a:xfrm flipH="1" rot="10800000">
            <a:off x="713225" y="1088392"/>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3"/>
          <p:cNvSpPr txBox="1"/>
          <p:nvPr>
            <p:ph type="title"/>
          </p:nvPr>
        </p:nvSpPr>
        <p:spPr>
          <a:xfrm>
            <a:off x="716102" y="320463"/>
            <a:ext cx="7711800" cy="55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K-Nearest-Neighbors </a:t>
            </a:r>
            <a:endParaRPr/>
          </a:p>
        </p:txBody>
      </p:sp>
      <p:sp>
        <p:nvSpPr>
          <p:cNvPr id="342" name="Google Shape;342;p13"/>
          <p:cNvSpPr txBox="1"/>
          <p:nvPr>
            <p:ph idx="1" type="subTitle"/>
          </p:nvPr>
        </p:nvSpPr>
        <p:spPr>
          <a:xfrm>
            <a:off x="797150" y="1369800"/>
            <a:ext cx="4595400" cy="390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600"/>
              <a:buNone/>
            </a:pPr>
            <a:r>
              <a:rPr lang="en"/>
              <a:t>What is KNN?</a:t>
            </a:r>
            <a:endParaRPr/>
          </a:p>
          <a:p>
            <a:pPr indent="-330200" lvl="0" marL="457200" rtl="0" algn="l">
              <a:lnSpc>
                <a:spcPct val="150000"/>
              </a:lnSpc>
              <a:spcBef>
                <a:spcPts val="0"/>
              </a:spcBef>
              <a:spcAft>
                <a:spcPts val="0"/>
              </a:spcAft>
              <a:buSzPts val="1600"/>
              <a:buChar char="-"/>
            </a:pPr>
            <a:r>
              <a:rPr lang="en"/>
              <a:t>KNN is a supervised learning model.</a:t>
            </a:r>
            <a:endParaRPr/>
          </a:p>
          <a:p>
            <a:pPr indent="-330200" lvl="0" marL="457200" rtl="0" algn="l">
              <a:lnSpc>
                <a:spcPct val="150000"/>
              </a:lnSpc>
              <a:spcBef>
                <a:spcPts val="0"/>
              </a:spcBef>
              <a:spcAft>
                <a:spcPts val="0"/>
              </a:spcAft>
              <a:buSzPts val="1600"/>
              <a:buChar char="-"/>
            </a:pPr>
            <a:r>
              <a:rPr lang="en"/>
              <a:t>It uses proximity to classify a data point to the appropriate grouping.</a:t>
            </a:r>
            <a:endParaRPr/>
          </a:p>
          <a:p>
            <a:pPr indent="0" lvl="0" marL="0" rtl="0" algn="l">
              <a:lnSpc>
                <a:spcPct val="150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rPr lang="en"/>
              <a:t>In our project, we used KNN to classify a person to their respective obesity level based off of their responses.</a:t>
            </a:r>
            <a:endParaRPr/>
          </a:p>
        </p:txBody>
      </p:sp>
      <p:grpSp>
        <p:nvGrpSpPr>
          <p:cNvPr id="343" name="Google Shape;343;p13"/>
          <p:cNvGrpSpPr/>
          <p:nvPr/>
        </p:nvGrpSpPr>
        <p:grpSpPr>
          <a:xfrm>
            <a:off x="7977825" y="230218"/>
            <a:ext cx="659415" cy="731892"/>
            <a:chOff x="5259875" y="901593"/>
            <a:chExt cx="659415" cy="731892"/>
          </a:xfrm>
        </p:grpSpPr>
        <p:sp>
          <p:nvSpPr>
            <p:cNvPr id="344" name="Google Shape;344;p13"/>
            <p:cNvSpPr/>
            <p:nvPr/>
          </p:nvSpPr>
          <p:spPr>
            <a:xfrm flipH="1">
              <a:off x="5452333" y="901593"/>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3"/>
            <p:cNvSpPr/>
            <p:nvPr/>
          </p:nvSpPr>
          <p:spPr>
            <a:xfrm flipH="1">
              <a:off x="5259875" y="1359285"/>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3"/>
            <p:cNvSpPr/>
            <p:nvPr/>
          </p:nvSpPr>
          <p:spPr>
            <a:xfrm flipH="1">
              <a:off x="5736290" y="1221789"/>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7" name="Google Shape;347;p13"/>
          <p:cNvPicPr preferRelativeResize="0"/>
          <p:nvPr/>
        </p:nvPicPr>
        <p:blipFill rotWithShape="1">
          <a:blip r:embed="rId3">
            <a:alphaModFix/>
          </a:blip>
          <a:srcRect b="0" l="0" r="0" t="-1214"/>
          <a:stretch/>
        </p:blipFill>
        <p:spPr>
          <a:xfrm rot="10800000">
            <a:off x="3508600" y="3986775"/>
            <a:ext cx="7237852" cy="3670724"/>
          </a:xfrm>
          <a:prstGeom prst="rect">
            <a:avLst/>
          </a:prstGeom>
          <a:noFill/>
          <a:ln>
            <a:noFill/>
          </a:ln>
        </p:spPr>
      </p:pic>
      <p:pic>
        <p:nvPicPr>
          <p:cNvPr id="348" name="Google Shape;348;p13"/>
          <p:cNvPicPr preferRelativeResize="0"/>
          <p:nvPr/>
        </p:nvPicPr>
        <p:blipFill rotWithShape="1">
          <a:blip r:embed="rId4">
            <a:alphaModFix/>
          </a:blip>
          <a:srcRect b="0" l="0" r="0" t="0"/>
          <a:stretch/>
        </p:blipFill>
        <p:spPr>
          <a:xfrm>
            <a:off x="5392550" y="1291976"/>
            <a:ext cx="3368475" cy="269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4"/>
          <p:cNvSpPr txBox="1"/>
          <p:nvPr>
            <p:ph type="title"/>
          </p:nvPr>
        </p:nvSpPr>
        <p:spPr>
          <a:xfrm>
            <a:off x="716102" y="585650"/>
            <a:ext cx="7711800" cy="55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Elbow Method</a:t>
            </a:r>
            <a:endParaRPr/>
          </a:p>
        </p:txBody>
      </p:sp>
      <p:sp>
        <p:nvSpPr>
          <p:cNvPr id="354" name="Google Shape;354;p14"/>
          <p:cNvSpPr txBox="1"/>
          <p:nvPr>
            <p:ph idx="1" type="subTitle"/>
          </p:nvPr>
        </p:nvSpPr>
        <p:spPr>
          <a:xfrm>
            <a:off x="485825" y="1557100"/>
            <a:ext cx="3675900" cy="28815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SzPts val="1600"/>
              <a:buNone/>
            </a:pPr>
            <a:r>
              <a:t/>
            </a:r>
            <a:endParaRPr sz="1500"/>
          </a:p>
          <a:p>
            <a:pPr indent="-336550" lvl="0" marL="457200" rtl="0" algn="l">
              <a:lnSpc>
                <a:spcPct val="200000"/>
              </a:lnSpc>
              <a:spcBef>
                <a:spcPts val="0"/>
              </a:spcBef>
              <a:spcAft>
                <a:spcPts val="0"/>
              </a:spcAft>
              <a:buSzPts val="1700"/>
              <a:buChar char="●"/>
            </a:pPr>
            <a:r>
              <a:rPr lang="en" sz="1500"/>
              <a:t>Shows us which k is the optimal k </a:t>
            </a:r>
            <a:endParaRPr sz="1500"/>
          </a:p>
          <a:p>
            <a:pPr indent="-336550" lvl="0" marL="457200" rtl="0" algn="l">
              <a:lnSpc>
                <a:spcPct val="200000"/>
              </a:lnSpc>
              <a:spcBef>
                <a:spcPts val="0"/>
              </a:spcBef>
              <a:spcAft>
                <a:spcPts val="0"/>
              </a:spcAft>
              <a:buSzPts val="1700"/>
              <a:buChar char="●"/>
            </a:pPr>
            <a:r>
              <a:rPr lang="en" sz="1500"/>
              <a:t>The K with the least error rate is the k we want</a:t>
            </a:r>
            <a:endParaRPr sz="1500"/>
          </a:p>
          <a:p>
            <a:pPr indent="-330200" lvl="0" marL="457200" rtl="0" algn="l">
              <a:lnSpc>
                <a:spcPct val="100000"/>
              </a:lnSpc>
              <a:spcBef>
                <a:spcPts val="0"/>
              </a:spcBef>
              <a:spcAft>
                <a:spcPts val="0"/>
              </a:spcAft>
              <a:buSzPts val="1600"/>
              <a:buChar char="●"/>
            </a:pPr>
            <a:r>
              <a:rPr lang="en"/>
              <a:t>We choose k = 3 here</a:t>
            </a:r>
            <a:endParaRPr/>
          </a:p>
        </p:txBody>
      </p:sp>
      <p:grpSp>
        <p:nvGrpSpPr>
          <p:cNvPr id="355" name="Google Shape;355;p14"/>
          <p:cNvGrpSpPr/>
          <p:nvPr/>
        </p:nvGrpSpPr>
        <p:grpSpPr>
          <a:xfrm>
            <a:off x="7977825" y="230218"/>
            <a:ext cx="659415" cy="731892"/>
            <a:chOff x="5259875" y="901593"/>
            <a:chExt cx="659415" cy="731892"/>
          </a:xfrm>
        </p:grpSpPr>
        <p:sp>
          <p:nvSpPr>
            <p:cNvPr id="356" name="Google Shape;356;p14"/>
            <p:cNvSpPr/>
            <p:nvPr/>
          </p:nvSpPr>
          <p:spPr>
            <a:xfrm flipH="1">
              <a:off x="5452333" y="901593"/>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flipH="1">
              <a:off x="5259875" y="1359285"/>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flipH="1">
              <a:off x="5736290" y="1221789"/>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9" name="Google Shape;359;p14"/>
          <p:cNvPicPr preferRelativeResize="0"/>
          <p:nvPr/>
        </p:nvPicPr>
        <p:blipFill rotWithShape="1">
          <a:blip r:embed="rId3">
            <a:alphaModFix/>
          </a:blip>
          <a:srcRect b="0" l="0" r="0" t="0"/>
          <a:stretch/>
        </p:blipFill>
        <p:spPr>
          <a:xfrm>
            <a:off x="4389125" y="1728198"/>
            <a:ext cx="4602475" cy="2539296"/>
          </a:xfrm>
          <a:prstGeom prst="rect">
            <a:avLst/>
          </a:prstGeom>
          <a:noFill/>
          <a:ln>
            <a:noFill/>
          </a:ln>
        </p:spPr>
      </p:pic>
      <p:pic>
        <p:nvPicPr>
          <p:cNvPr id="360" name="Google Shape;360;p14"/>
          <p:cNvPicPr preferRelativeResize="0"/>
          <p:nvPr/>
        </p:nvPicPr>
        <p:blipFill rotWithShape="1">
          <a:blip r:embed="rId4">
            <a:alphaModFix/>
          </a:blip>
          <a:srcRect b="0" l="0" r="0" t="0"/>
          <a:stretch/>
        </p:blipFill>
        <p:spPr>
          <a:xfrm>
            <a:off x="6337425" y="336669"/>
            <a:ext cx="1049375" cy="1049350"/>
          </a:xfrm>
          <a:prstGeom prst="rect">
            <a:avLst/>
          </a:prstGeom>
          <a:noFill/>
          <a:ln>
            <a:noFill/>
          </a:ln>
        </p:spPr>
      </p:pic>
      <p:sp>
        <p:nvSpPr>
          <p:cNvPr id="361" name="Google Shape;361;p14"/>
          <p:cNvSpPr txBox="1"/>
          <p:nvPr/>
        </p:nvSpPr>
        <p:spPr>
          <a:xfrm>
            <a:off x="5457550" y="553550"/>
            <a:ext cx="1299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ubik"/>
                <a:ea typeface="Rubik"/>
                <a:cs typeface="Rubik"/>
                <a:sym typeface="Rubik"/>
              </a:rPr>
              <a:t>Not that </a:t>
            </a:r>
            <a:endParaRPr b="0" i="0" sz="1400" u="none" cap="none" strike="noStrike">
              <a:solidFill>
                <a:srgbClr val="000000"/>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ubik"/>
                <a:ea typeface="Rubik"/>
                <a:cs typeface="Rubik"/>
                <a:sym typeface="Rubik"/>
              </a:rPr>
              <a:t>elbow -&gt;</a:t>
            </a:r>
            <a:endParaRPr b="0" i="0" sz="1400" u="none" cap="none" strike="noStrike">
              <a:solidFill>
                <a:srgbClr val="000000"/>
              </a:solidFill>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5"/>
          <p:cNvSpPr txBox="1"/>
          <p:nvPr>
            <p:ph type="title"/>
          </p:nvPr>
        </p:nvSpPr>
        <p:spPr>
          <a:xfrm>
            <a:off x="716102" y="277163"/>
            <a:ext cx="7711800" cy="55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Confusion Matrix</a:t>
            </a:r>
            <a:endParaRPr/>
          </a:p>
        </p:txBody>
      </p:sp>
      <p:grpSp>
        <p:nvGrpSpPr>
          <p:cNvPr id="367" name="Google Shape;367;p15"/>
          <p:cNvGrpSpPr/>
          <p:nvPr/>
        </p:nvGrpSpPr>
        <p:grpSpPr>
          <a:xfrm>
            <a:off x="8194375" y="186918"/>
            <a:ext cx="659415" cy="731892"/>
            <a:chOff x="5259875" y="901593"/>
            <a:chExt cx="659415" cy="731892"/>
          </a:xfrm>
        </p:grpSpPr>
        <p:sp>
          <p:nvSpPr>
            <p:cNvPr id="368" name="Google Shape;368;p15"/>
            <p:cNvSpPr/>
            <p:nvPr/>
          </p:nvSpPr>
          <p:spPr>
            <a:xfrm flipH="1">
              <a:off x="5452333" y="901593"/>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
            <p:cNvSpPr/>
            <p:nvPr/>
          </p:nvSpPr>
          <p:spPr>
            <a:xfrm flipH="1">
              <a:off x="5259875" y="1359285"/>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p:nvPr/>
          </p:nvSpPr>
          <p:spPr>
            <a:xfrm flipH="1">
              <a:off x="5736290" y="1221789"/>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1" name="Google Shape;371;p15"/>
          <p:cNvSpPr txBox="1"/>
          <p:nvPr/>
        </p:nvSpPr>
        <p:spPr>
          <a:xfrm>
            <a:off x="508900" y="1299075"/>
            <a:ext cx="44055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Diagonal line represents true positive values</a:t>
            </a:r>
            <a:endParaRPr b="0" i="0" sz="1400" u="none" cap="none" strike="noStrike">
              <a:solidFill>
                <a:srgbClr val="000000"/>
              </a:solidFill>
              <a:latin typeface="Rubik"/>
              <a:ea typeface="Rubik"/>
              <a:cs typeface="Rubik"/>
              <a:sym typeface="Rubik"/>
            </a:endParaRPr>
          </a:p>
          <a:p>
            <a:pPr indent="-317500" lvl="0" marL="457200" marR="0" rtl="0" algn="l">
              <a:lnSpc>
                <a:spcPct val="2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Tells us how many values were predicted correctly</a:t>
            </a:r>
            <a:endParaRPr b="0" i="0" sz="1400" u="none" cap="none" strike="noStrike">
              <a:solidFill>
                <a:srgbClr val="000000"/>
              </a:solidFill>
              <a:latin typeface="Rubik"/>
              <a:ea typeface="Rubik"/>
              <a:cs typeface="Rubik"/>
              <a:sym typeface="Rubik"/>
            </a:endParaRPr>
          </a:p>
        </p:txBody>
      </p:sp>
      <p:pic>
        <p:nvPicPr>
          <p:cNvPr id="372" name="Google Shape;372;p15"/>
          <p:cNvPicPr preferRelativeResize="0"/>
          <p:nvPr/>
        </p:nvPicPr>
        <p:blipFill rotWithShape="1">
          <a:blip r:embed="rId3">
            <a:alphaModFix/>
          </a:blip>
          <a:srcRect b="0" l="0" r="0" t="0"/>
          <a:stretch/>
        </p:blipFill>
        <p:spPr>
          <a:xfrm>
            <a:off x="280300" y="2785375"/>
            <a:ext cx="4634099" cy="2136825"/>
          </a:xfrm>
          <a:prstGeom prst="rect">
            <a:avLst/>
          </a:prstGeom>
          <a:noFill/>
          <a:ln>
            <a:noFill/>
          </a:ln>
        </p:spPr>
      </p:pic>
      <p:pic>
        <p:nvPicPr>
          <p:cNvPr id="373" name="Google Shape;373;p15"/>
          <p:cNvPicPr preferRelativeResize="0"/>
          <p:nvPr/>
        </p:nvPicPr>
        <p:blipFill rotWithShape="1">
          <a:blip r:embed="rId4">
            <a:alphaModFix/>
          </a:blip>
          <a:srcRect b="0" l="0" r="0" t="0"/>
          <a:stretch/>
        </p:blipFill>
        <p:spPr>
          <a:xfrm>
            <a:off x="5062375" y="1358825"/>
            <a:ext cx="3791424" cy="356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6"/>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Question #2</a:t>
            </a:r>
            <a:endParaRPr/>
          </a:p>
        </p:txBody>
      </p:sp>
      <p:sp>
        <p:nvSpPr>
          <p:cNvPr id="379" name="Google Shape;379;p16"/>
          <p:cNvSpPr txBox="1"/>
          <p:nvPr>
            <p:ph idx="6" type="subTitle"/>
          </p:nvPr>
        </p:nvSpPr>
        <p:spPr>
          <a:xfrm>
            <a:off x="1203900" y="2016150"/>
            <a:ext cx="6736200" cy="1111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2300"/>
              <a:t>Does our confusion matrix indicate our model has good performance? How can you tell?</a:t>
            </a:r>
            <a:endParaRPr sz="2300"/>
          </a:p>
        </p:txBody>
      </p:sp>
      <p:sp>
        <p:nvSpPr>
          <p:cNvPr id="380" name="Google Shape;380;p16"/>
          <p:cNvSpPr/>
          <p:nvPr/>
        </p:nvSpPr>
        <p:spPr>
          <a:xfrm flipH="1" rot="10800000">
            <a:off x="7872742" y="905692"/>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6"/>
          <p:cNvSpPr/>
          <p:nvPr/>
        </p:nvSpPr>
        <p:spPr>
          <a:xfrm flipH="1" rot="10800000">
            <a:off x="1003000" y="768292"/>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6"/>
          <p:cNvSpPr/>
          <p:nvPr/>
        </p:nvSpPr>
        <p:spPr>
          <a:xfrm flipH="1" rot="10800000">
            <a:off x="8156700" y="539500"/>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6"/>
          <p:cNvSpPr/>
          <p:nvPr/>
        </p:nvSpPr>
        <p:spPr>
          <a:xfrm flipH="1" rot="10800000">
            <a:off x="812513" y="539692"/>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6"/>
          <p:cNvSpPr/>
          <p:nvPr/>
        </p:nvSpPr>
        <p:spPr>
          <a:xfrm flipH="1" rot="10800000">
            <a:off x="7771485" y="7681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6"/>
          <p:cNvSpPr/>
          <p:nvPr/>
        </p:nvSpPr>
        <p:spPr>
          <a:xfrm flipH="1" rot="10800000">
            <a:off x="713225" y="1088392"/>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17"/>
          <p:cNvPicPr preferRelativeResize="0"/>
          <p:nvPr/>
        </p:nvPicPr>
        <p:blipFill rotWithShape="1">
          <a:blip r:embed="rId3">
            <a:alphaModFix/>
          </a:blip>
          <a:srcRect b="0" l="0" r="0" t="0"/>
          <a:stretch/>
        </p:blipFill>
        <p:spPr>
          <a:xfrm>
            <a:off x="4470775" y="495650"/>
            <a:ext cx="4041450" cy="2859652"/>
          </a:xfrm>
          <a:prstGeom prst="rect">
            <a:avLst/>
          </a:prstGeom>
          <a:noFill/>
          <a:ln>
            <a:noFill/>
          </a:ln>
        </p:spPr>
      </p:pic>
      <p:sp>
        <p:nvSpPr>
          <p:cNvPr id="391" name="Google Shape;391;p17"/>
          <p:cNvSpPr txBox="1"/>
          <p:nvPr>
            <p:ph idx="2" type="title"/>
          </p:nvPr>
        </p:nvSpPr>
        <p:spPr>
          <a:xfrm>
            <a:off x="668675" y="1559625"/>
            <a:ext cx="2250900" cy="7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sz="2400"/>
              <a:t>Correlation Matrix</a:t>
            </a:r>
            <a:endParaRPr sz="2400"/>
          </a:p>
        </p:txBody>
      </p:sp>
      <p:grpSp>
        <p:nvGrpSpPr>
          <p:cNvPr id="392" name="Google Shape;392;p17"/>
          <p:cNvGrpSpPr/>
          <p:nvPr/>
        </p:nvGrpSpPr>
        <p:grpSpPr>
          <a:xfrm>
            <a:off x="5446815" y="2579791"/>
            <a:ext cx="655475" cy="731700"/>
            <a:chOff x="4578465" y="539500"/>
            <a:chExt cx="655475" cy="731700"/>
          </a:xfrm>
        </p:grpSpPr>
        <p:sp>
          <p:nvSpPr>
            <p:cNvPr id="393" name="Google Shape;393;p17"/>
            <p:cNvSpPr/>
            <p:nvPr/>
          </p:nvSpPr>
          <p:spPr>
            <a:xfrm flipH="1">
              <a:off x="4578465"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7"/>
            <p:cNvSpPr/>
            <p:nvPr/>
          </p:nvSpPr>
          <p:spPr>
            <a:xfrm flipH="1">
              <a:off x="486045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7"/>
            <p:cNvSpPr/>
            <p:nvPr/>
          </p:nvSpPr>
          <p:spPr>
            <a:xfrm flipH="1">
              <a:off x="5050940"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6" name="Google Shape;396;p17"/>
          <p:cNvPicPr preferRelativeResize="0"/>
          <p:nvPr/>
        </p:nvPicPr>
        <p:blipFill rotWithShape="1">
          <a:blip r:embed="rId4">
            <a:alphaModFix/>
          </a:blip>
          <a:srcRect b="0" l="0" r="0" t="0"/>
          <a:stretch/>
        </p:blipFill>
        <p:spPr>
          <a:xfrm>
            <a:off x="3938888" y="947738"/>
            <a:ext cx="4962525" cy="3248025"/>
          </a:xfrm>
          <a:prstGeom prst="rect">
            <a:avLst/>
          </a:prstGeom>
          <a:noFill/>
          <a:ln>
            <a:noFill/>
          </a:ln>
        </p:spPr>
      </p:pic>
      <p:sp>
        <p:nvSpPr>
          <p:cNvPr id="397" name="Google Shape;397;p17"/>
          <p:cNvSpPr txBox="1"/>
          <p:nvPr/>
        </p:nvSpPr>
        <p:spPr>
          <a:xfrm>
            <a:off x="-26800" y="2350325"/>
            <a:ext cx="36951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Darker means higher correlation</a:t>
            </a:r>
            <a:endParaRPr b="0" i="0" sz="1400" u="none" cap="none" strike="noStrike">
              <a:solidFill>
                <a:srgbClr val="000000"/>
              </a:solidFill>
              <a:latin typeface="Rubik"/>
              <a:ea typeface="Rubik"/>
              <a:cs typeface="Rubik"/>
              <a:sym typeface="Rubik"/>
            </a:endParaRPr>
          </a:p>
          <a:p>
            <a:pPr indent="-317500" lvl="0" marL="457200" marR="0" rtl="0" algn="l">
              <a:lnSpc>
                <a:spcPct val="1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BMI is important</a:t>
            </a:r>
            <a:endParaRPr b="0" i="0" sz="1400" u="none" cap="none" strike="noStrike">
              <a:solidFill>
                <a:srgbClr val="000000"/>
              </a:solidFill>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8"/>
          <p:cNvSpPr txBox="1"/>
          <p:nvPr>
            <p:ph type="title"/>
          </p:nvPr>
        </p:nvSpPr>
        <p:spPr>
          <a:xfrm>
            <a:off x="713225" y="539500"/>
            <a:ext cx="77196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K-means Elbow Method</a:t>
            </a:r>
            <a:endParaRPr/>
          </a:p>
        </p:txBody>
      </p:sp>
      <p:sp>
        <p:nvSpPr>
          <p:cNvPr id="403" name="Google Shape;403;p18"/>
          <p:cNvSpPr txBox="1"/>
          <p:nvPr>
            <p:ph idx="2" type="subTitle"/>
          </p:nvPr>
        </p:nvSpPr>
        <p:spPr>
          <a:xfrm>
            <a:off x="1086450" y="2226850"/>
            <a:ext cx="3291900" cy="1421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Looked at BMI and weight</a:t>
            </a:r>
            <a:endParaRPr/>
          </a:p>
          <a:p>
            <a:pPr indent="-317500" lvl="0" marL="457200" rtl="0" algn="l">
              <a:lnSpc>
                <a:spcPct val="100000"/>
              </a:lnSpc>
              <a:spcBef>
                <a:spcPts val="0"/>
              </a:spcBef>
              <a:spcAft>
                <a:spcPts val="0"/>
              </a:spcAft>
              <a:buSzPts val="1400"/>
              <a:buChar char="●"/>
            </a:pPr>
            <a:r>
              <a:rPr lang="en"/>
              <a:t>k=3</a:t>
            </a:r>
            <a:endParaRPr/>
          </a:p>
        </p:txBody>
      </p:sp>
      <p:cxnSp>
        <p:nvCxnSpPr>
          <p:cNvPr id="404" name="Google Shape;404;p18"/>
          <p:cNvCxnSpPr/>
          <p:nvPr/>
        </p:nvCxnSpPr>
        <p:spPr>
          <a:xfrm rot="5400000">
            <a:off x="3225436" y="2937550"/>
            <a:ext cx="2695200" cy="0"/>
          </a:xfrm>
          <a:prstGeom prst="straightConnector1">
            <a:avLst/>
          </a:prstGeom>
          <a:noFill/>
          <a:ln cap="flat" cmpd="sng" w="9525">
            <a:solidFill>
              <a:schemeClr val="lt1"/>
            </a:solidFill>
            <a:prstDash val="solid"/>
            <a:round/>
            <a:headEnd len="med" w="med" type="oval"/>
            <a:tailEnd len="med" w="med" type="oval"/>
          </a:ln>
        </p:spPr>
      </p:cxnSp>
      <p:sp>
        <p:nvSpPr>
          <p:cNvPr id="405" name="Google Shape;405;p18"/>
          <p:cNvSpPr/>
          <p:nvPr/>
        </p:nvSpPr>
        <p:spPr>
          <a:xfrm flipH="1">
            <a:off x="8067133" y="423830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8"/>
          <p:cNvSpPr/>
          <p:nvPr/>
        </p:nvSpPr>
        <p:spPr>
          <a:xfrm flipH="1">
            <a:off x="713225" y="14086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8"/>
          <p:cNvSpPr/>
          <p:nvPr/>
        </p:nvSpPr>
        <p:spPr>
          <a:xfrm flipH="1">
            <a:off x="987415" y="1271196"/>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8" name="Google Shape;408;p18"/>
          <p:cNvPicPr preferRelativeResize="0"/>
          <p:nvPr/>
        </p:nvPicPr>
        <p:blipFill rotWithShape="1">
          <a:blip r:embed="rId3">
            <a:alphaModFix/>
          </a:blip>
          <a:srcRect b="0" l="0" r="0" t="0"/>
          <a:stretch/>
        </p:blipFill>
        <p:spPr>
          <a:xfrm>
            <a:off x="4893488" y="1875513"/>
            <a:ext cx="3057525" cy="2124075"/>
          </a:xfrm>
          <a:prstGeom prst="rect">
            <a:avLst/>
          </a:prstGeom>
          <a:noFill/>
          <a:ln>
            <a:noFill/>
          </a:ln>
        </p:spPr>
      </p:pic>
      <p:cxnSp>
        <p:nvCxnSpPr>
          <p:cNvPr id="409" name="Google Shape;409;p18"/>
          <p:cNvCxnSpPr/>
          <p:nvPr/>
        </p:nvCxnSpPr>
        <p:spPr>
          <a:xfrm rot="-5400000">
            <a:off x="5180725" y="3706275"/>
            <a:ext cx="852000" cy="564300"/>
          </a:xfrm>
          <a:prstGeom prst="curvedConnector3">
            <a:avLst>
              <a:gd fmla="val 50000" name="adj1"/>
            </a:avLst>
          </a:prstGeom>
          <a:noFill/>
          <a:ln cap="flat" cmpd="sng" w="19050">
            <a:solidFill>
              <a:schemeClr val="dk1"/>
            </a:solidFill>
            <a:prstDash val="solid"/>
            <a:round/>
            <a:headEnd len="sm" w="sm" type="none"/>
            <a:tailEnd len="med" w="med" type="stealth"/>
          </a:ln>
        </p:spPr>
      </p:cxnSp>
      <p:sp>
        <p:nvSpPr>
          <p:cNvPr id="410" name="Google Shape;410;p18"/>
          <p:cNvSpPr txBox="1"/>
          <p:nvPr/>
        </p:nvSpPr>
        <p:spPr>
          <a:xfrm>
            <a:off x="5042275" y="4339875"/>
            <a:ext cx="1128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ubik"/>
                <a:ea typeface="Rubik"/>
                <a:cs typeface="Rubik"/>
                <a:sym typeface="Rubik"/>
              </a:rPr>
              <a:t>Elbow</a:t>
            </a:r>
            <a:endParaRPr b="0" i="0" sz="1000" u="none" cap="none" strike="noStrike">
              <a:solidFill>
                <a:srgbClr val="000000"/>
              </a:solidFill>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9"/>
          <p:cNvSpPr txBox="1"/>
          <p:nvPr>
            <p:ph type="title"/>
          </p:nvPr>
        </p:nvSpPr>
        <p:spPr>
          <a:xfrm>
            <a:off x="739857" y="6033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K-means Clustering</a:t>
            </a:r>
            <a:endParaRPr/>
          </a:p>
        </p:txBody>
      </p:sp>
      <p:sp>
        <p:nvSpPr>
          <p:cNvPr id="416" name="Google Shape;416;p19"/>
          <p:cNvSpPr/>
          <p:nvPr/>
        </p:nvSpPr>
        <p:spPr>
          <a:xfrm>
            <a:off x="7899367" y="60340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1029625" y="7408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8183325" y="10610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839138" y="10609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7798110" y="9235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739850" y="6034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txBox="1"/>
          <p:nvPr/>
        </p:nvSpPr>
        <p:spPr>
          <a:xfrm>
            <a:off x="4520575" y="2055650"/>
            <a:ext cx="38283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Unsupervised learning</a:t>
            </a:r>
            <a:endParaRPr b="0" i="0" sz="1400" u="none" cap="none" strike="noStrike">
              <a:solidFill>
                <a:srgbClr val="000000"/>
              </a:solidFill>
              <a:latin typeface="Rubik"/>
              <a:ea typeface="Rubik"/>
              <a:cs typeface="Rubik"/>
              <a:sym typeface="Rubik"/>
            </a:endParaRPr>
          </a:p>
          <a:p>
            <a:pPr indent="-317500" lvl="1" marL="914400" marR="0" rtl="0" algn="l">
              <a:lnSpc>
                <a:spcPct val="1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Labeling data</a:t>
            </a:r>
            <a:endParaRPr b="0" i="0" sz="1400" u="none" cap="none" strike="noStrike">
              <a:solidFill>
                <a:srgbClr val="000000"/>
              </a:solidFill>
              <a:latin typeface="Rubik"/>
              <a:ea typeface="Rubik"/>
              <a:cs typeface="Rubik"/>
              <a:sym typeface="Rubik"/>
            </a:endParaRPr>
          </a:p>
        </p:txBody>
      </p:sp>
      <p:pic>
        <p:nvPicPr>
          <p:cNvPr id="423" name="Google Shape;423;p19"/>
          <p:cNvPicPr preferRelativeResize="0"/>
          <p:nvPr/>
        </p:nvPicPr>
        <p:blipFill rotWithShape="1">
          <a:blip r:embed="rId3">
            <a:alphaModFix/>
          </a:blip>
          <a:srcRect b="0" l="0" r="0" t="0"/>
          <a:stretch/>
        </p:blipFill>
        <p:spPr>
          <a:xfrm>
            <a:off x="689075" y="1804813"/>
            <a:ext cx="3034430" cy="216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
          <p:cNvSpPr txBox="1"/>
          <p:nvPr>
            <p:ph type="title"/>
          </p:nvPr>
        </p:nvSpPr>
        <p:spPr>
          <a:xfrm>
            <a:off x="713250" y="311000"/>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Our Dataset</a:t>
            </a:r>
            <a:endParaRPr/>
          </a:p>
        </p:txBody>
      </p:sp>
      <p:graphicFrame>
        <p:nvGraphicFramePr>
          <p:cNvPr id="200" name="Google Shape;200;p2"/>
          <p:cNvGraphicFramePr/>
          <p:nvPr/>
        </p:nvGraphicFramePr>
        <p:xfrm>
          <a:off x="1086725" y="1173938"/>
          <a:ext cx="3000000" cy="3000000"/>
        </p:xfrm>
        <a:graphic>
          <a:graphicData uri="http://schemas.openxmlformats.org/drawingml/2006/table">
            <a:tbl>
              <a:tblPr>
                <a:noFill/>
                <a:tableStyleId>{CAA775E9-F4DF-4D71-813B-484CA26D42E8}</a:tableStyleId>
              </a:tblPr>
              <a:tblGrid>
                <a:gridCol w="2187175"/>
                <a:gridCol w="5061600"/>
              </a:tblGrid>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FAVC</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Frequent consumption of high caloric food (yes or no)</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FCVC</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Frequency of consumption of vegetables (measured in 3 intervals: never, sometimes, always)</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NCP</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Number of main meals eaten per day (measured in 3 intervals: between 1 and 2, 3, more than 3)</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CAEC</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Consumption of food between meals (measured in 4 intervals: no, sometimes, frequently, always)</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SMOKE</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If the participant smokes (yes or no)</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CH20</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Consumption of water daily (measured in 3 intervals: less than 1 liter, between 1 and 2L, more than 2L)</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CALC</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Consumption of alcohol (measured in 3 intervals: no, sometimes, frequently)</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SCC</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Calories consumption monitoring (yes or no)</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FAF</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Physical activity frequency (measured in 4 intervals: none, 1-2 days, 2-4 days, 4-5 days)</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TUE</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Time using technology devices (measured in 3 intervals: 0-2 hours, 3-5 hours, more than 5 hours)</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MTRANS</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Transportation used (automobile, motorbike, bike, public transportation, walking)</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9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Rubik"/>
                          <a:ea typeface="Rubik"/>
                          <a:cs typeface="Rubik"/>
                          <a:sym typeface="Rubik"/>
                        </a:rPr>
                        <a:t>NObeyesdad</a:t>
                      </a:r>
                      <a:endParaRPr b="1"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Rubik"/>
                          <a:ea typeface="Rubik"/>
                          <a:cs typeface="Rubik"/>
                          <a:sym typeface="Rubik"/>
                        </a:rPr>
                        <a:t>Obesity level (insufficient, normal weight, overweight level I, overweight level II, obesity type I, obesity type II, obesity type III)</a:t>
                      </a:r>
                      <a:endParaRPr sz="1000" u="none" cap="none" strike="noStrike">
                        <a:solidFill>
                          <a:schemeClr val="dk1"/>
                        </a:solidFill>
                        <a:latin typeface="Rubik"/>
                        <a:ea typeface="Rubik"/>
                        <a:cs typeface="Rubik"/>
                        <a:sym typeface="Rubik"/>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01" name="Google Shape;201;p2"/>
          <p:cNvSpPr/>
          <p:nvPr/>
        </p:nvSpPr>
        <p:spPr>
          <a:xfrm>
            <a:off x="7872742" y="36275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1003000"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8156550" y="8140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66761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7771485" y="8596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713225"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2"/>
          <p:cNvPicPr preferRelativeResize="0"/>
          <p:nvPr/>
        </p:nvPicPr>
        <p:blipFill rotWithShape="1">
          <a:blip r:embed="rId3">
            <a:alphaModFix/>
          </a:blip>
          <a:srcRect b="0" l="0" r="0" t="0"/>
          <a:stretch/>
        </p:blipFill>
        <p:spPr>
          <a:xfrm>
            <a:off x="-2118861" y="3841469"/>
            <a:ext cx="3487573" cy="24677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0"/>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Question #3</a:t>
            </a:r>
            <a:endParaRPr/>
          </a:p>
        </p:txBody>
      </p:sp>
      <p:sp>
        <p:nvSpPr>
          <p:cNvPr id="429" name="Google Shape;429;p20"/>
          <p:cNvSpPr txBox="1"/>
          <p:nvPr>
            <p:ph idx="6" type="subTitle"/>
          </p:nvPr>
        </p:nvSpPr>
        <p:spPr>
          <a:xfrm>
            <a:off x="1185425" y="1970550"/>
            <a:ext cx="6773100" cy="120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400"/>
              <a:t>What technique did we use for finding the optimal k for k-means clustering?</a:t>
            </a:r>
            <a:endParaRPr sz="2400"/>
          </a:p>
        </p:txBody>
      </p:sp>
      <p:sp>
        <p:nvSpPr>
          <p:cNvPr id="430" name="Google Shape;430;p20"/>
          <p:cNvSpPr/>
          <p:nvPr/>
        </p:nvSpPr>
        <p:spPr>
          <a:xfrm flipH="1" rot="10800000">
            <a:off x="7872742" y="905692"/>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0"/>
          <p:cNvSpPr/>
          <p:nvPr/>
        </p:nvSpPr>
        <p:spPr>
          <a:xfrm flipH="1" rot="10800000">
            <a:off x="1003000" y="768292"/>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0"/>
          <p:cNvSpPr/>
          <p:nvPr/>
        </p:nvSpPr>
        <p:spPr>
          <a:xfrm flipH="1" rot="10800000">
            <a:off x="8156700" y="539500"/>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0"/>
          <p:cNvSpPr/>
          <p:nvPr/>
        </p:nvSpPr>
        <p:spPr>
          <a:xfrm flipH="1" rot="10800000">
            <a:off x="812513" y="539692"/>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0"/>
          <p:cNvSpPr/>
          <p:nvPr/>
        </p:nvSpPr>
        <p:spPr>
          <a:xfrm flipH="1" rot="10800000">
            <a:off x="7771485" y="7681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0"/>
          <p:cNvSpPr/>
          <p:nvPr/>
        </p:nvSpPr>
        <p:spPr>
          <a:xfrm flipH="1" rot="10800000">
            <a:off x="713225" y="1088392"/>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21"/>
          <p:cNvPicPr preferRelativeResize="0"/>
          <p:nvPr/>
        </p:nvPicPr>
        <p:blipFill rotWithShape="1">
          <a:blip r:embed="rId3">
            <a:alphaModFix/>
          </a:blip>
          <a:srcRect b="0" l="0" r="0" t="0"/>
          <a:stretch/>
        </p:blipFill>
        <p:spPr>
          <a:xfrm rot="-1367978">
            <a:off x="850216" y="349840"/>
            <a:ext cx="7443571" cy="5266897"/>
          </a:xfrm>
          <a:prstGeom prst="rect">
            <a:avLst/>
          </a:prstGeom>
          <a:noFill/>
          <a:ln>
            <a:noFill/>
          </a:ln>
        </p:spPr>
      </p:pic>
      <p:sp>
        <p:nvSpPr>
          <p:cNvPr id="441" name="Google Shape;441;p21"/>
          <p:cNvSpPr txBox="1"/>
          <p:nvPr>
            <p:ph type="title"/>
          </p:nvPr>
        </p:nvSpPr>
        <p:spPr>
          <a:xfrm>
            <a:off x="789357" y="17791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5300"/>
              <a:t>THANKS FOR </a:t>
            </a:r>
            <a:endParaRPr sz="5300"/>
          </a:p>
          <a:p>
            <a:pPr indent="0" lvl="0" marL="0" rtl="0" algn="ctr">
              <a:lnSpc>
                <a:spcPct val="100000"/>
              </a:lnSpc>
              <a:spcBef>
                <a:spcPts val="0"/>
              </a:spcBef>
              <a:spcAft>
                <a:spcPts val="0"/>
              </a:spcAft>
              <a:buSzPts val="3000"/>
              <a:buNone/>
            </a:pPr>
            <a:r>
              <a:rPr lang="en" sz="5300"/>
              <a:t>WATCHING!</a:t>
            </a:r>
            <a:endParaRPr sz="5300"/>
          </a:p>
        </p:txBody>
      </p:sp>
      <p:sp>
        <p:nvSpPr>
          <p:cNvPr id="442" name="Google Shape;442;p21"/>
          <p:cNvSpPr/>
          <p:nvPr/>
        </p:nvSpPr>
        <p:spPr>
          <a:xfrm rot="10800000">
            <a:off x="877226" y="1568902"/>
            <a:ext cx="447600" cy="4344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1"/>
          <p:cNvSpPr/>
          <p:nvPr/>
        </p:nvSpPr>
        <p:spPr>
          <a:xfrm rot="10800000">
            <a:off x="7242692" y="4069993"/>
            <a:ext cx="491100" cy="4398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1"/>
          <p:cNvSpPr/>
          <p:nvPr/>
        </p:nvSpPr>
        <p:spPr>
          <a:xfrm rot="10800000">
            <a:off x="641530" y="1133881"/>
            <a:ext cx="335700" cy="3258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1"/>
          <p:cNvSpPr/>
          <p:nvPr/>
        </p:nvSpPr>
        <p:spPr>
          <a:xfrm rot="10800000">
            <a:off x="7621260" y="3795148"/>
            <a:ext cx="368400" cy="3297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1"/>
          <p:cNvSpPr/>
          <p:nvPr/>
        </p:nvSpPr>
        <p:spPr>
          <a:xfrm rot="10800000">
            <a:off x="1224677" y="1405491"/>
            <a:ext cx="224100" cy="2175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1"/>
          <p:cNvSpPr/>
          <p:nvPr/>
        </p:nvSpPr>
        <p:spPr>
          <a:xfrm rot="10800000">
            <a:off x="7877325" y="4454827"/>
            <a:ext cx="245700" cy="220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
          <p:cNvPicPr preferRelativeResize="0"/>
          <p:nvPr/>
        </p:nvPicPr>
        <p:blipFill rotWithShape="1">
          <a:blip r:embed="rId3">
            <a:alphaModFix/>
          </a:blip>
          <a:srcRect b="0" l="0" r="0" t="0"/>
          <a:stretch/>
        </p:blipFill>
        <p:spPr>
          <a:xfrm>
            <a:off x="4754700" y="1271200"/>
            <a:ext cx="3676076" cy="2601130"/>
          </a:xfrm>
          <a:prstGeom prst="rect">
            <a:avLst/>
          </a:prstGeom>
          <a:noFill/>
          <a:ln>
            <a:noFill/>
          </a:ln>
        </p:spPr>
      </p:pic>
      <p:sp>
        <p:nvSpPr>
          <p:cNvPr id="213" name="Google Shape;213;p3"/>
          <p:cNvSpPr txBox="1"/>
          <p:nvPr>
            <p:ph type="title"/>
          </p:nvPr>
        </p:nvSpPr>
        <p:spPr>
          <a:xfrm>
            <a:off x="713232"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Data Cleaning </a:t>
            </a:r>
            <a:endParaRPr/>
          </a:p>
        </p:txBody>
      </p:sp>
      <p:sp>
        <p:nvSpPr>
          <p:cNvPr id="214" name="Google Shape;214;p3"/>
          <p:cNvSpPr txBox="1"/>
          <p:nvPr>
            <p:ph idx="4294967295" type="subTitle"/>
          </p:nvPr>
        </p:nvSpPr>
        <p:spPr>
          <a:xfrm>
            <a:off x="496900" y="817363"/>
            <a:ext cx="3675900" cy="3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Rubik"/>
              <a:buNone/>
            </a:pPr>
            <a:r>
              <a:t/>
            </a:r>
            <a:endParaRPr b="0" i="0" sz="1400" u="none" cap="none" strike="noStrike">
              <a:solidFill>
                <a:schemeClr val="dk1"/>
              </a:solidFill>
              <a:latin typeface="Rubik"/>
              <a:ea typeface="Rubik"/>
              <a:cs typeface="Rubik"/>
              <a:sym typeface="Rubik"/>
            </a:endParaRPr>
          </a:p>
          <a:p>
            <a:pPr indent="-323850" lvl="0" marL="457200" marR="0" rtl="0" algn="l">
              <a:lnSpc>
                <a:spcPct val="100000"/>
              </a:lnSpc>
              <a:spcBef>
                <a:spcPts val="100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Rounded values to the nearest whole number &amp; decimal place</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Age </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Height</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Weight</a:t>
            </a:r>
            <a:endParaRPr b="0" i="0" sz="1500" u="none" cap="none" strike="noStrike">
              <a:solidFill>
                <a:schemeClr val="dk1"/>
              </a:solidFill>
              <a:latin typeface="Rubik"/>
              <a:ea typeface="Rubik"/>
              <a:cs typeface="Rubik"/>
              <a:sym typeface="Rubik"/>
            </a:endParaRPr>
          </a:p>
          <a:p>
            <a:pPr indent="-323850" lvl="0" marL="4572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Binned water consumption into ranges</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Below normal</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Normal</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Above normal</a:t>
            </a:r>
            <a:endParaRPr b="0" i="0" sz="1500" u="none" cap="none" strike="noStrike">
              <a:solidFill>
                <a:schemeClr val="dk1"/>
              </a:solidFill>
              <a:latin typeface="Rubik"/>
              <a:ea typeface="Rubik"/>
              <a:cs typeface="Rubik"/>
              <a:sym typeface="Rubik"/>
            </a:endParaRPr>
          </a:p>
          <a:p>
            <a:pPr indent="0" lvl="0" marL="457200" marR="0" rtl="0" algn="l">
              <a:lnSpc>
                <a:spcPct val="100000"/>
              </a:lnSpc>
              <a:spcBef>
                <a:spcPts val="1600"/>
              </a:spcBef>
              <a:spcAft>
                <a:spcPts val="0"/>
              </a:spcAft>
              <a:buClr>
                <a:schemeClr val="dk1"/>
              </a:buClr>
              <a:buSzPts val="1400"/>
              <a:buFont typeface="Rubik"/>
              <a:buNone/>
            </a:pPr>
            <a:r>
              <a:t/>
            </a:r>
            <a:endParaRPr b="0" i="0" sz="1500" u="none" cap="none" strike="noStrike">
              <a:solidFill>
                <a:schemeClr val="dk1"/>
              </a:solidFill>
              <a:latin typeface="Rubik"/>
              <a:ea typeface="Rubik"/>
              <a:cs typeface="Rubik"/>
              <a:sym typeface="Rubik"/>
            </a:endParaRPr>
          </a:p>
          <a:p>
            <a:pPr indent="0" lvl="0" marL="0" marR="0" rtl="0" algn="l">
              <a:lnSpc>
                <a:spcPct val="100000"/>
              </a:lnSpc>
              <a:spcBef>
                <a:spcPts val="1600"/>
              </a:spcBef>
              <a:spcAft>
                <a:spcPts val="1600"/>
              </a:spcAft>
              <a:buClr>
                <a:schemeClr val="dk1"/>
              </a:buClr>
              <a:buSzPts val="1400"/>
              <a:buFont typeface="Rubik"/>
              <a:buNone/>
            </a:pPr>
            <a:r>
              <a:t/>
            </a:r>
            <a:endParaRPr b="0" i="0" sz="1400" u="none" cap="none" strike="noStrike">
              <a:solidFill>
                <a:schemeClr val="dk1"/>
              </a:solidFill>
              <a:latin typeface="Rubik"/>
              <a:ea typeface="Rubik"/>
              <a:cs typeface="Rubik"/>
              <a:sym typeface="Rubik"/>
            </a:endParaRPr>
          </a:p>
        </p:txBody>
      </p:sp>
      <p:grpSp>
        <p:nvGrpSpPr>
          <p:cNvPr id="215" name="Google Shape;215;p3"/>
          <p:cNvGrpSpPr/>
          <p:nvPr/>
        </p:nvGrpSpPr>
        <p:grpSpPr>
          <a:xfrm>
            <a:off x="7771347" y="494925"/>
            <a:ext cx="659415" cy="731892"/>
            <a:chOff x="5919310" y="1839850"/>
            <a:chExt cx="659415" cy="731892"/>
          </a:xfrm>
        </p:grpSpPr>
        <p:sp>
          <p:nvSpPr>
            <p:cNvPr id="216" name="Google Shape;216;p3"/>
            <p:cNvSpPr/>
            <p:nvPr/>
          </p:nvSpPr>
          <p:spPr>
            <a:xfrm flipH="1">
              <a:off x="6111767" y="183985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flipH="1">
              <a:off x="5919310" y="229754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flipH="1">
              <a:off x="6395725" y="216004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3"/>
          <p:cNvSpPr txBox="1"/>
          <p:nvPr/>
        </p:nvSpPr>
        <p:spPr>
          <a:xfrm>
            <a:off x="4754775" y="1226825"/>
            <a:ext cx="3675900" cy="22011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Binned physical activity into ranges</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Less than average</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Average</a:t>
            </a:r>
            <a:endParaRPr b="0" i="0" sz="1500" u="none" cap="none" strike="noStrike">
              <a:solidFill>
                <a:schemeClr val="dk1"/>
              </a:solidFill>
              <a:latin typeface="Rubik"/>
              <a:ea typeface="Rubik"/>
              <a:cs typeface="Rubik"/>
              <a:sym typeface="Rubik"/>
            </a:endParaRPr>
          </a:p>
          <a:p>
            <a:pPr indent="-323850" lvl="1" marL="914400" marR="0" rtl="0" algn="l">
              <a:lnSpc>
                <a:spcPct val="100000"/>
              </a:lnSpc>
              <a:spcBef>
                <a:spcPts val="0"/>
              </a:spcBef>
              <a:spcAft>
                <a:spcPts val="0"/>
              </a:spcAft>
              <a:buClr>
                <a:schemeClr val="dk1"/>
              </a:buClr>
              <a:buSzPts val="1500"/>
              <a:buFont typeface="Rubik"/>
              <a:buChar char="○"/>
            </a:pPr>
            <a:r>
              <a:rPr b="0" i="0" lang="en" sz="1500" u="none" cap="none" strike="noStrike">
                <a:solidFill>
                  <a:schemeClr val="dk1"/>
                </a:solidFill>
                <a:latin typeface="Rubik"/>
                <a:ea typeface="Rubik"/>
                <a:cs typeface="Rubik"/>
                <a:sym typeface="Rubik"/>
              </a:rPr>
              <a:t>above average </a:t>
            </a:r>
            <a:endParaRPr b="0" i="0" sz="1400" u="none" cap="none" strike="noStrike">
              <a:solidFill>
                <a:srgbClr val="000000"/>
              </a:solidFill>
              <a:latin typeface="Rubik"/>
              <a:ea typeface="Rubik"/>
              <a:cs typeface="Rubik"/>
              <a:sym typeface="Rubik"/>
            </a:endParaRPr>
          </a:p>
          <a:p>
            <a:pPr indent="-317500" lvl="0" marL="457200" marR="0" rtl="0" algn="l">
              <a:lnSpc>
                <a:spcPct val="1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Binned number of main meals into ranges</a:t>
            </a:r>
            <a:endParaRPr b="0" i="0" sz="1400" u="none" cap="none" strike="noStrike">
              <a:solidFill>
                <a:srgbClr val="000000"/>
              </a:solidFill>
              <a:latin typeface="Rubik"/>
              <a:ea typeface="Rubik"/>
              <a:cs typeface="Rubik"/>
              <a:sym typeface="Rubik"/>
            </a:endParaRPr>
          </a:p>
          <a:p>
            <a:pPr indent="-317500" lvl="1" marL="914400" marR="0" rtl="0" algn="l">
              <a:lnSpc>
                <a:spcPct val="1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Less than 3 meals</a:t>
            </a:r>
            <a:endParaRPr b="0" i="0" sz="1400" u="none" cap="none" strike="noStrike">
              <a:solidFill>
                <a:srgbClr val="000000"/>
              </a:solidFill>
              <a:latin typeface="Rubik"/>
              <a:ea typeface="Rubik"/>
              <a:cs typeface="Rubik"/>
              <a:sym typeface="Rubik"/>
            </a:endParaRPr>
          </a:p>
          <a:p>
            <a:pPr indent="-317500" lvl="1" marL="914400" marR="0" rtl="0" algn="l">
              <a:lnSpc>
                <a:spcPct val="100000"/>
              </a:lnSpc>
              <a:spcBef>
                <a:spcPts val="0"/>
              </a:spcBef>
              <a:spcAft>
                <a:spcPts val="0"/>
              </a:spcAft>
              <a:buClr>
                <a:srgbClr val="000000"/>
              </a:buClr>
              <a:buSzPts val="1400"/>
              <a:buFont typeface="Rubik"/>
              <a:buChar char="○"/>
            </a:pPr>
            <a:r>
              <a:rPr b="0" i="0" lang="en" sz="1400" u="none" cap="none" strike="noStrike">
                <a:solidFill>
                  <a:srgbClr val="000000"/>
                </a:solidFill>
                <a:latin typeface="Rubik"/>
                <a:ea typeface="Rubik"/>
                <a:cs typeface="Rubik"/>
                <a:sym typeface="Rubik"/>
              </a:rPr>
              <a:t>3 or more meals</a:t>
            </a:r>
            <a:endParaRPr b="0" i="0" sz="1400" u="none" cap="none" strike="noStrike">
              <a:solidFill>
                <a:srgbClr val="000000"/>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
          <p:cNvSpPr/>
          <p:nvPr/>
        </p:nvSpPr>
        <p:spPr>
          <a:xfrm>
            <a:off x="713225" y="1440700"/>
            <a:ext cx="3675900" cy="1353600"/>
          </a:xfrm>
          <a:prstGeom prst="roundRect">
            <a:avLst>
              <a:gd fmla="val 15491"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
          <p:cNvSpPr txBox="1"/>
          <p:nvPr>
            <p:ph type="title"/>
          </p:nvPr>
        </p:nvSpPr>
        <p:spPr>
          <a:xfrm>
            <a:off x="713225"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EDA</a:t>
            </a:r>
            <a:endParaRPr/>
          </a:p>
        </p:txBody>
      </p:sp>
      <p:sp>
        <p:nvSpPr>
          <p:cNvPr id="226" name="Google Shape;226;p4"/>
          <p:cNvSpPr txBox="1"/>
          <p:nvPr>
            <p:ph idx="5" type="title"/>
          </p:nvPr>
        </p:nvSpPr>
        <p:spPr>
          <a:xfrm>
            <a:off x="807725" y="1657200"/>
            <a:ext cx="1069800" cy="100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227" name="Google Shape;227;p4"/>
          <p:cNvSpPr txBox="1"/>
          <p:nvPr>
            <p:ph idx="9" type="subTitle"/>
          </p:nvPr>
        </p:nvSpPr>
        <p:spPr>
          <a:xfrm>
            <a:off x="1791000" y="2032500"/>
            <a:ext cx="31974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Spider Chart</a:t>
            </a:r>
            <a:endParaRPr sz="2800"/>
          </a:p>
        </p:txBody>
      </p:sp>
      <p:sp>
        <p:nvSpPr>
          <p:cNvPr id="228" name="Google Shape;228;p4"/>
          <p:cNvSpPr/>
          <p:nvPr/>
        </p:nvSpPr>
        <p:spPr>
          <a:xfrm flipH="1">
            <a:off x="905683" y="53950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
          <p:cNvSpPr/>
          <p:nvPr/>
        </p:nvSpPr>
        <p:spPr>
          <a:xfrm flipH="1">
            <a:off x="7775425"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
          <p:cNvSpPr/>
          <p:nvPr/>
        </p:nvSpPr>
        <p:spPr>
          <a:xfrm flipH="1">
            <a:off x="713225" y="9971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
          <p:cNvSpPr/>
          <p:nvPr/>
        </p:nvSpPr>
        <p:spPr>
          <a:xfrm flipH="1">
            <a:off x="805741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
          <p:cNvSpPr/>
          <p:nvPr/>
        </p:nvSpPr>
        <p:spPr>
          <a:xfrm flipH="1">
            <a:off x="1189640" y="8596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
          <p:cNvSpPr/>
          <p:nvPr/>
        </p:nvSpPr>
        <p:spPr>
          <a:xfrm flipH="1">
            <a:off x="8247900"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4"/>
          <p:cNvPicPr preferRelativeResize="0"/>
          <p:nvPr/>
        </p:nvPicPr>
        <p:blipFill rotWithShape="1">
          <a:blip r:embed="rId3">
            <a:alphaModFix/>
          </a:blip>
          <a:srcRect b="0" l="0" r="0" t="0"/>
          <a:stretch/>
        </p:blipFill>
        <p:spPr>
          <a:xfrm>
            <a:off x="1372650" y="2963600"/>
            <a:ext cx="2019300" cy="1962150"/>
          </a:xfrm>
          <a:prstGeom prst="rect">
            <a:avLst/>
          </a:prstGeom>
          <a:noFill/>
          <a:ln>
            <a:noFill/>
          </a:ln>
        </p:spPr>
      </p:pic>
      <p:pic>
        <p:nvPicPr>
          <p:cNvPr id="235" name="Google Shape;235;p4"/>
          <p:cNvPicPr preferRelativeResize="0"/>
          <p:nvPr/>
        </p:nvPicPr>
        <p:blipFill rotWithShape="1">
          <a:blip r:embed="rId4">
            <a:alphaModFix/>
          </a:blip>
          <a:srcRect b="0" l="0" r="0" t="0"/>
          <a:stretch/>
        </p:blipFill>
        <p:spPr>
          <a:xfrm>
            <a:off x="4815550" y="1472025"/>
            <a:ext cx="4170375" cy="326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p:nvPr/>
        </p:nvSpPr>
        <p:spPr>
          <a:xfrm>
            <a:off x="713225" y="1483350"/>
            <a:ext cx="3675900" cy="1353600"/>
          </a:xfrm>
          <a:prstGeom prst="roundRect">
            <a:avLst>
              <a:gd fmla="val 15491"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
          <p:cNvSpPr txBox="1"/>
          <p:nvPr>
            <p:ph type="title"/>
          </p:nvPr>
        </p:nvSpPr>
        <p:spPr>
          <a:xfrm>
            <a:off x="713225"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EDA</a:t>
            </a:r>
            <a:endParaRPr/>
          </a:p>
        </p:txBody>
      </p:sp>
      <p:sp>
        <p:nvSpPr>
          <p:cNvPr id="242" name="Google Shape;242;p5"/>
          <p:cNvSpPr txBox="1"/>
          <p:nvPr>
            <p:ph idx="5" type="title"/>
          </p:nvPr>
        </p:nvSpPr>
        <p:spPr>
          <a:xfrm>
            <a:off x="807725" y="1657200"/>
            <a:ext cx="1069800" cy="100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243" name="Google Shape;243;p5"/>
          <p:cNvSpPr txBox="1"/>
          <p:nvPr>
            <p:ph idx="9" type="subTitle"/>
          </p:nvPr>
        </p:nvSpPr>
        <p:spPr>
          <a:xfrm>
            <a:off x="1877525" y="2018075"/>
            <a:ext cx="24231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HeatMap</a:t>
            </a:r>
            <a:endParaRPr sz="2800"/>
          </a:p>
        </p:txBody>
      </p:sp>
      <p:sp>
        <p:nvSpPr>
          <p:cNvPr id="244" name="Google Shape;244;p5"/>
          <p:cNvSpPr/>
          <p:nvPr/>
        </p:nvSpPr>
        <p:spPr>
          <a:xfrm flipH="1">
            <a:off x="905683" y="53950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
          <p:cNvSpPr/>
          <p:nvPr/>
        </p:nvSpPr>
        <p:spPr>
          <a:xfrm flipH="1">
            <a:off x="7775425"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
          <p:cNvSpPr/>
          <p:nvPr/>
        </p:nvSpPr>
        <p:spPr>
          <a:xfrm flipH="1">
            <a:off x="713225" y="9971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
          <p:cNvSpPr/>
          <p:nvPr/>
        </p:nvSpPr>
        <p:spPr>
          <a:xfrm flipH="1">
            <a:off x="805741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
          <p:cNvSpPr/>
          <p:nvPr/>
        </p:nvSpPr>
        <p:spPr>
          <a:xfrm flipH="1">
            <a:off x="1189640" y="8596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
          <p:cNvSpPr/>
          <p:nvPr/>
        </p:nvSpPr>
        <p:spPr>
          <a:xfrm flipH="1">
            <a:off x="8247900"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0" name="Google Shape;250;p5"/>
          <p:cNvPicPr preferRelativeResize="0"/>
          <p:nvPr/>
        </p:nvPicPr>
        <p:blipFill rotWithShape="1">
          <a:blip r:embed="rId3">
            <a:alphaModFix/>
          </a:blip>
          <a:srcRect b="3814" l="0" r="30229" t="4238"/>
          <a:stretch/>
        </p:blipFill>
        <p:spPr>
          <a:xfrm>
            <a:off x="1675525" y="2927800"/>
            <a:ext cx="1468625" cy="2215700"/>
          </a:xfrm>
          <a:prstGeom prst="rect">
            <a:avLst/>
          </a:prstGeom>
          <a:noFill/>
          <a:ln>
            <a:noFill/>
          </a:ln>
        </p:spPr>
      </p:pic>
      <p:pic>
        <p:nvPicPr>
          <p:cNvPr id="251" name="Google Shape;251;p5"/>
          <p:cNvPicPr preferRelativeResize="0"/>
          <p:nvPr/>
        </p:nvPicPr>
        <p:blipFill rotWithShape="1">
          <a:blip r:embed="rId4">
            <a:alphaModFix/>
          </a:blip>
          <a:srcRect b="0" l="0" r="0" t="0"/>
          <a:stretch/>
        </p:blipFill>
        <p:spPr>
          <a:xfrm>
            <a:off x="4887675" y="1472025"/>
            <a:ext cx="4109500" cy="337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
          <p:cNvSpPr/>
          <p:nvPr/>
        </p:nvSpPr>
        <p:spPr>
          <a:xfrm>
            <a:off x="713225" y="1472025"/>
            <a:ext cx="3675900" cy="1353600"/>
          </a:xfrm>
          <a:prstGeom prst="roundRect">
            <a:avLst>
              <a:gd fmla="val 15491"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txBox="1"/>
          <p:nvPr>
            <p:ph type="title"/>
          </p:nvPr>
        </p:nvSpPr>
        <p:spPr>
          <a:xfrm>
            <a:off x="713225"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EDA</a:t>
            </a:r>
            <a:endParaRPr/>
          </a:p>
        </p:txBody>
      </p:sp>
      <p:sp>
        <p:nvSpPr>
          <p:cNvPr id="258" name="Google Shape;258;p6"/>
          <p:cNvSpPr txBox="1"/>
          <p:nvPr>
            <p:ph idx="5" type="title"/>
          </p:nvPr>
        </p:nvSpPr>
        <p:spPr>
          <a:xfrm>
            <a:off x="807725" y="1657200"/>
            <a:ext cx="1069800" cy="100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259" name="Google Shape;259;p6"/>
          <p:cNvSpPr txBox="1"/>
          <p:nvPr>
            <p:ph idx="9" type="subTitle"/>
          </p:nvPr>
        </p:nvSpPr>
        <p:spPr>
          <a:xfrm>
            <a:off x="1877525" y="2003675"/>
            <a:ext cx="24231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HeatMap</a:t>
            </a:r>
            <a:endParaRPr sz="2800"/>
          </a:p>
        </p:txBody>
      </p:sp>
      <p:sp>
        <p:nvSpPr>
          <p:cNvPr id="260" name="Google Shape;260;p6"/>
          <p:cNvSpPr/>
          <p:nvPr/>
        </p:nvSpPr>
        <p:spPr>
          <a:xfrm flipH="1">
            <a:off x="905683" y="53950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flipH="1">
            <a:off x="7775425"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flipH="1">
            <a:off x="713225" y="9971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flipH="1">
            <a:off x="805741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flipH="1">
            <a:off x="1189640" y="8596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flipH="1">
            <a:off x="8247900"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p6"/>
          <p:cNvPicPr preferRelativeResize="0"/>
          <p:nvPr/>
        </p:nvPicPr>
        <p:blipFill rotWithShape="1">
          <a:blip r:embed="rId3">
            <a:alphaModFix/>
          </a:blip>
          <a:srcRect b="3814" l="0" r="30229" t="4238"/>
          <a:stretch/>
        </p:blipFill>
        <p:spPr>
          <a:xfrm>
            <a:off x="1675525" y="2927800"/>
            <a:ext cx="1468625" cy="2215700"/>
          </a:xfrm>
          <a:prstGeom prst="rect">
            <a:avLst/>
          </a:prstGeom>
          <a:noFill/>
          <a:ln>
            <a:noFill/>
          </a:ln>
        </p:spPr>
      </p:pic>
      <p:pic>
        <p:nvPicPr>
          <p:cNvPr id="267" name="Google Shape;267;p6"/>
          <p:cNvPicPr preferRelativeResize="0"/>
          <p:nvPr/>
        </p:nvPicPr>
        <p:blipFill rotWithShape="1">
          <a:blip r:embed="rId4">
            <a:alphaModFix/>
          </a:blip>
          <a:srcRect b="0" l="0" r="0" t="0"/>
          <a:stretch/>
        </p:blipFill>
        <p:spPr>
          <a:xfrm>
            <a:off x="4764125" y="1472025"/>
            <a:ext cx="4112125" cy="3388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7"/>
          <p:cNvSpPr/>
          <p:nvPr/>
        </p:nvSpPr>
        <p:spPr>
          <a:xfrm>
            <a:off x="713225" y="1363400"/>
            <a:ext cx="3857100" cy="1530900"/>
          </a:xfrm>
          <a:prstGeom prst="roundRect">
            <a:avLst>
              <a:gd fmla="val 15491"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
          <p:cNvSpPr txBox="1"/>
          <p:nvPr>
            <p:ph type="title"/>
          </p:nvPr>
        </p:nvSpPr>
        <p:spPr>
          <a:xfrm>
            <a:off x="713225"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EDA</a:t>
            </a:r>
            <a:endParaRPr/>
          </a:p>
        </p:txBody>
      </p:sp>
      <p:sp>
        <p:nvSpPr>
          <p:cNvPr id="274" name="Google Shape;274;p7"/>
          <p:cNvSpPr txBox="1"/>
          <p:nvPr>
            <p:ph idx="5" type="title"/>
          </p:nvPr>
        </p:nvSpPr>
        <p:spPr>
          <a:xfrm>
            <a:off x="807725" y="1657200"/>
            <a:ext cx="1069800" cy="100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275" name="Google Shape;275;p7"/>
          <p:cNvSpPr txBox="1"/>
          <p:nvPr>
            <p:ph idx="9" type="subTitle"/>
          </p:nvPr>
        </p:nvSpPr>
        <p:spPr>
          <a:xfrm>
            <a:off x="1877525" y="1938900"/>
            <a:ext cx="3033300" cy="724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Stacked bar </a:t>
            </a:r>
            <a:endParaRPr sz="2800"/>
          </a:p>
          <a:p>
            <a:pPr indent="0" lvl="0" marL="0" rtl="0" algn="l">
              <a:lnSpc>
                <a:spcPct val="100000"/>
              </a:lnSpc>
              <a:spcBef>
                <a:spcPts val="0"/>
              </a:spcBef>
              <a:spcAft>
                <a:spcPts val="0"/>
              </a:spcAft>
              <a:buSzPts val="2400"/>
              <a:buNone/>
            </a:pPr>
            <a:r>
              <a:rPr lang="en" sz="2800"/>
              <a:t>chart</a:t>
            </a:r>
            <a:endParaRPr sz="2800"/>
          </a:p>
        </p:txBody>
      </p:sp>
      <p:sp>
        <p:nvSpPr>
          <p:cNvPr id="276" name="Google Shape;276;p7"/>
          <p:cNvSpPr/>
          <p:nvPr/>
        </p:nvSpPr>
        <p:spPr>
          <a:xfrm flipH="1">
            <a:off x="905683" y="53950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
          <p:cNvSpPr/>
          <p:nvPr/>
        </p:nvSpPr>
        <p:spPr>
          <a:xfrm flipH="1">
            <a:off x="7775425"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
          <p:cNvSpPr/>
          <p:nvPr/>
        </p:nvSpPr>
        <p:spPr>
          <a:xfrm flipH="1">
            <a:off x="713225" y="9971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
          <p:cNvSpPr/>
          <p:nvPr/>
        </p:nvSpPr>
        <p:spPr>
          <a:xfrm flipH="1">
            <a:off x="805741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flipH="1">
            <a:off x="1189640" y="8596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
          <p:cNvSpPr/>
          <p:nvPr/>
        </p:nvSpPr>
        <p:spPr>
          <a:xfrm flipH="1">
            <a:off x="8247900"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7"/>
          <p:cNvPicPr preferRelativeResize="0"/>
          <p:nvPr/>
        </p:nvPicPr>
        <p:blipFill rotWithShape="1">
          <a:blip r:embed="rId3">
            <a:alphaModFix/>
          </a:blip>
          <a:srcRect b="0" l="0" r="0" t="0"/>
          <a:stretch/>
        </p:blipFill>
        <p:spPr>
          <a:xfrm>
            <a:off x="5063225" y="1423600"/>
            <a:ext cx="3495675" cy="315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8"/>
          <p:cNvSpPr/>
          <p:nvPr/>
        </p:nvSpPr>
        <p:spPr>
          <a:xfrm>
            <a:off x="713225" y="1472025"/>
            <a:ext cx="3675900" cy="1353600"/>
          </a:xfrm>
          <a:prstGeom prst="roundRect">
            <a:avLst>
              <a:gd fmla="val 15491"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txBox="1"/>
          <p:nvPr>
            <p:ph type="title"/>
          </p:nvPr>
        </p:nvSpPr>
        <p:spPr>
          <a:xfrm>
            <a:off x="713225" y="539496"/>
            <a:ext cx="77175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EDA</a:t>
            </a:r>
            <a:endParaRPr/>
          </a:p>
        </p:txBody>
      </p:sp>
      <p:sp>
        <p:nvSpPr>
          <p:cNvPr id="289" name="Google Shape;289;p8"/>
          <p:cNvSpPr txBox="1"/>
          <p:nvPr>
            <p:ph idx="5" type="title"/>
          </p:nvPr>
        </p:nvSpPr>
        <p:spPr>
          <a:xfrm>
            <a:off x="807725" y="1657200"/>
            <a:ext cx="1069800" cy="100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290" name="Google Shape;290;p8"/>
          <p:cNvSpPr txBox="1"/>
          <p:nvPr>
            <p:ph idx="9" type="subTitle"/>
          </p:nvPr>
        </p:nvSpPr>
        <p:spPr>
          <a:xfrm>
            <a:off x="1877525" y="1931550"/>
            <a:ext cx="24231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Box plot </a:t>
            </a:r>
            <a:endParaRPr sz="2800"/>
          </a:p>
        </p:txBody>
      </p:sp>
      <p:sp>
        <p:nvSpPr>
          <p:cNvPr id="291" name="Google Shape;291;p8"/>
          <p:cNvSpPr/>
          <p:nvPr/>
        </p:nvSpPr>
        <p:spPr>
          <a:xfrm flipH="1">
            <a:off x="905683" y="539500"/>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
          <p:cNvSpPr/>
          <p:nvPr/>
        </p:nvSpPr>
        <p:spPr>
          <a:xfrm flipH="1">
            <a:off x="7775425" y="676900"/>
            <a:ext cx="365700" cy="3657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flipH="1">
            <a:off x="713225" y="997192"/>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flipH="1">
            <a:off x="8057413" y="997000"/>
            <a:ext cx="274200" cy="274200"/>
          </a:xfrm>
          <a:prstGeom prst="plaqu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flipH="1">
            <a:off x="1189640" y="859696"/>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flipH="1">
            <a:off x="8247900" y="539500"/>
            <a:ext cx="183000" cy="1830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7" name="Google Shape;297;p8"/>
          <p:cNvPicPr preferRelativeResize="0"/>
          <p:nvPr/>
        </p:nvPicPr>
        <p:blipFill rotWithShape="1">
          <a:blip r:embed="rId3">
            <a:alphaModFix/>
          </a:blip>
          <a:srcRect b="0" l="0" r="0" t="0"/>
          <a:stretch/>
        </p:blipFill>
        <p:spPr>
          <a:xfrm>
            <a:off x="4541525" y="1423600"/>
            <a:ext cx="3467100" cy="246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9"/>
          <p:cNvPicPr preferRelativeResize="0"/>
          <p:nvPr/>
        </p:nvPicPr>
        <p:blipFill rotWithShape="1">
          <a:blip r:embed="rId3">
            <a:alphaModFix/>
          </a:blip>
          <a:srcRect b="0" l="0" r="0" t="0"/>
          <a:stretch/>
        </p:blipFill>
        <p:spPr>
          <a:xfrm>
            <a:off x="-2482957" y="-2543885"/>
            <a:ext cx="7238134" cy="3626599"/>
          </a:xfrm>
          <a:prstGeom prst="rect">
            <a:avLst/>
          </a:prstGeom>
          <a:noFill/>
          <a:ln>
            <a:noFill/>
          </a:ln>
        </p:spPr>
      </p:pic>
      <p:sp>
        <p:nvSpPr>
          <p:cNvPr id="303" name="Google Shape;303;p9"/>
          <p:cNvSpPr txBox="1"/>
          <p:nvPr>
            <p:ph type="title"/>
          </p:nvPr>
        </p:nvSpPr>
        <p:spPr>
          <a:xfrm>
            <a:off x="713575" y="743075"/>
            <a:ext cx="3675300" cy="5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Decision Trees</a:t>
            </a:r>
            <a:endParaRPr/>
          </a:p>
          <a:p>
            <a:pPr indent="0" lvl="0" marL="0" rtl="0" algn="l">
              <a:lnSpc>
                <a:spcPct val="100000"/>
              </a:lnSpc>
              <a:spcBef>
                <a:spcPts val="0"/>
              </a:spcBef>
              <a:spcAft>
                <a:spcPts val="0"/>
              </a:spcAft>
              <a:buSzPts val="3000"/>
              <a:buNone/>
            </a:pPr>
            <a:r>
              <a:t/>
            </a:r>
            <a:endParaRPr/>
          </a:p>
        </p:txBody>
      </p:sp>
      <p:sp>
        <p:nvSpPr>
          <p:cNvPr id="304" name="Google Shape;304;p9"/>
          <p:cNvSpPr txBox="1"/>
          <p:nvPr>
            <p:ph idx="1" type="subTitle"/>
          </p:nvPr>
        </p:nvSpPr>
        <p:spPr>
          <a:xfrm>
            <a:off x="713575" y="1640675"/>
            <a:ext cx="3766800" cy="3041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A supervised machine learning model that allows you to make decisions based on previous ones</a:t>
            </a:r>
            <a:endParaRPr/>
          </a:p>
          <a:p>
            <a:pPr indent="-317500" lvl="0" marL="457200" rtl="0" algn="l">
              <a:lnSpc>
                <a:spcPct val="100000"/>
              </a:lnSpc>
              <a:spcBef>
                <a:spcPts val="0"/>
              </a:spcBef>
              <a:spcAft>
                <a:spcPts val="0"/>
              </a:spcAft>
              <a:buSzPts val="1400"/>
              <a:buChar char="●"/>
            </a:pPr>
            <a:r>
              <a:rPr lang="en"/>
              <a:t>It can only be used with numerical data </a:t>
            </a:r>
            <a:endParaRPr/>
          </a:p>
          <a:p>
            <a:pPr indent="-317500" lvl="0" marL="457200" rtl="0" algn="l">
              <a:lnSpc>
                <a:spcPct val="100000"/>
              </a:lnSpc>
              <a:spcBef>
                <a:spcPts val="0"/>
              </a:spcBef>
              <a:spcAft>
                <a:spcPts val="0"/>
              </a:spcAft>
              <a:buSzPts val="1400"/>
              <a:buChar char="●"/>
            </a:pPr>
            <a:r>
              <a:rPr lang="en"/>
              <a:t>X[height] &lt;= 0.5 indicates that every user with a rank of 0.5 or lower follows the True arrow on the left, if not they follow the False arrow on the right</a:t>
            </a:r>
            <a:endParaRPr/>
          </a:p>
          <a:p>
            <a:pPr indent="-317500" lvl="0" marL="457200" rtl="0" algn="l">
              <a:lnSpc>
                <a:spcPct val="100000"/>
              </a:lnSpc>
              <a:spcBef>
                <a:spcPts val="0"/>
              </a:spcBef>
              <a:spcAft>
                <a:spcPts val="0"/>
              </a:spcAft>
              <a:buSzPts val="1400"/>
              <a:buChar char="●"/>
            </a:pPr>
            <a:r>
              <a:rPr lang="en"/>
              <a:t>Gini refers to quality of the split</a:t>
            </a:r>
            <a:endParaRPr/>
          </a:p>
          <a:p>
            <a:pPr indent="-317500" lvl="1" marL="914400" rtl="0" algn="ctr">
              <a:lnSpc>
                <a:spcPct val="100000"/>
              </a:lnSpc>
              <a:spcBef>
                <a:spcPts val="0"/>
              </a:spcBef>
              <a:spcAft>
                <a:spcPts val="0"/>
              </a:spcAft>
              <a:buSzPts val="1400"/>
              <a:buChar char="○"/>
            </a:pPr>
            <a:r>
              <a:rPr lang="en"/>
              <a:t>Equation used for Gini: 1 - (x/n)^2 + (y/n)^2</a:t>
            </a:r>
            <a:endParaRPr/>
          </a:p>
        </p:txBody>
      </p:sp>
      <p:sp>
        <p:nvSpPr>
          <p:cNvPr id="305" name="Google Shape;305;p9"/>
          <p:cNvSpPr/>
          <p:nvPr/>
        </p:nvSpPr>
        <p:spPr>
          <a:xfrm flipH="1" rot="10800000">
            <a:off x="4757230" y="1162933"/>
            <a:ext cx="365700" cy="3657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9"/>
          <p:cNvSpPr/>
          <p:nvPr/>
        </p:nvSpPr>
        <p:spPr>
          <a:xfrm flipH="1" rot="10800000">
            <a:off x="4802963" y="651716"/>
            <a:ext cx="274200" cy="274200"/>
          </a:xfrm>
          <a:prstGeom prst="plaque">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9"/>
          <p:cNvSpPr/>
          <p:nvPr/>
        </p:nvSpPr>
        <p:spPr>
          <a:xfrm flipH="1" rot="10800000">
            <a:off x="4480497" y="925937"/>
            <a:ext cx="183000" cy="183000"/>
          </a:xfrm>
          <a:prstGeom prst="plaque">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8" name="Google Shape;308;p9"/>
          <p:cNvPicPr preferRelativeResize="0"/>
          <p:nvPr/>
        </p:nvPicPr>
        <p:blipFill rotWithShape="1">
          <a:blip r:embed="rId4">
            <a:alphaModFix/>
          </a:blip>
          <a:srcRect b="0" l="0" r="0" t="0"/>
          <a:stretch/>
        </p:blipFill>
        <p:spPr>
          <a:xfrm>
            <a:off x="4757225" y="1796266"/>
            <a:ext cx="4313876" cy="2207635"/>
          </a:xfrm>
          <a:prstGeom prst="rect">
            <a:avLst/>
          </a:prstGeom>
          <a:noFill/>
          <a:ln>
            <a:noFill/>
          </a:ln>
        </p:spPr>
      </p:pic>
      <p:sp>
        <p:nvSpPr>
          <p:cNvPr id="309" name="Google Shape;309;p9"/>
          <p:cNvSpPr txBox="1"/>
          <p:nvPr/>
        </p:nvSpPr>
        <p:spPr>
          <a:xfrm>
            <a:off x="6309650" y="4650900"/>
            <a:ext cx="2658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ubik"/>
                <a:ea typeface="Rubik"/>
                <a:cs typeface="Rubik"/>
                <a:sym typeface="Rubik"/>
              </a:rPr>
              <a:t>Source: </a:t>
            </a:r>
            <a:r>
              <a:rPr b="0" i="0" lang="en" sz="1000" u="sng" cap="none" strike="noStrike">
                <a:solidFill>
                  <a:schemeClr val="hlink"/>
                </a:solidFill>
                <a:latin typeface="Arial"/>
                <a:ea typeface="Arial"/>
                <a:cs typeface="Arial"/>
                <a:sym typeface="Arial"/>
                <a:hlinkClick r:id="rId5"/>
              </a:rPr>
              <a:t>Python Machine Learning Decision Tree (w3schools.com)</a:t>
            </a:r>
            <a:endParaRPr b="0" i="0" sz="1000" u="none" cap="none" strike="noStrike">
              <a:solidFill>
                <a:srgbClr val="000000"/>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dfulness Session to Celebrate International Mind-Body Wellness Day by Slidesgo">
  <a:themeElements>
    <a:clrScheme name="Simple Light">
      <a:dk1>
        <a:srgbClr val="000000"/>
      </a:dk1>
      <a:lt1>
        <a:srgbClr val="303030"/>
      </a:lt1>
      <a:dk2>
        <a:srgbClr val="DDD7C7"/>
      </a:dk2>
      <a:lt2>
        <a:srgbClr val="F7F3E2"/>
      </a:lt2>
      <a:accent1>
        <a:srgbClr val="FFAFC4"/>
      </a:accent1>
      <a:accent2>
        <a:srgbClr val="E2AEE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