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6ecd12a53f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6ecd12a53f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6ecd12a53f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6ecd12a53f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6ecd12a53f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6ecd12a53f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6ecd12a53f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6ecd12a53f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6ecd12a53f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6ecd12a53f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ecd12a53f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ecd12a53f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ecd12a53f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6ecd12a53f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6ecd12a53f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6ecd12a53f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ecd12a53f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ecd12a53f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ecd12a53f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ecd12a53f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ecd12a53f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6ecd12a53f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6ecd12a53f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6ecd12a53f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ecd12a53f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ecd12a53f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155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Times New Roman"/>
                <a:ea typeface="Times New Roman"/>
                <a:cs typeface="Times New Roman"/>
                <a:sym typeface="Times New Roman"/>
              </a:rPr>
              <a:t>TEL Assessment</a:t>
            </a:r>
            <a:endParaRPr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Rohan Bhatkande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Insights(dist. plot of Gas and PSU)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300" y="1328750"/>
            <a:ext cx="7176999" cy="36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Insights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8" name="Google Shape;3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588" y="1375225"/>
            <a:ext cx="7268926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Insights(kde plot for Pressure)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388" y="1597875"/>
            <a:ext cx="68413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Insights(kde plot for ProdTemp)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0" name="Google Shape;3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900" y="1597875"/>
            <a:ext cx="6823401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❖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Requirement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❖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Set-up required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❖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❖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❖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Data Insights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Requirement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Conda Prompt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Git Bash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Github </a:t>
            </a:r>
            <a:r>
              <a:rPr lang="en" sz="1600"/>
              <a:t>Repository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Set-up Required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Build a Jupyter notebook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Connect the local to remote repo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Install required Python libraries such as pandas,  matplotlib, seaborn etc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Fetch the data and save in dataframe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Dataframe has 2104 rows and 34 columns(variables)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Variables have object, integer and float datatypes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Check for Null values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Drop the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columns with uniques values( object variables)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Convert the Timestamp to datetime datatype and make it as index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Drop variables with high correlation(&gt;85%) and with values that make no contribution for analysis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Dataframe has 2104 rows and 17 columns(variables)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Insights(histogram repr. of data)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150" y="1307300"/>
            <a:ext cx="7209150" cy="36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Insights(line plot w.r.t timestamp)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1285875"/>
            <a:ext cx="7219874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Insights(dist. plot of Tempchannel)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1403750"/>
            <a:ext cx="7447350" cy="3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