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176A-4174-61D2-8ACF-39E83BD46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F3DBB-489D-BD72-B9DB-807BD2CAD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B6E0-40CB-4CFE-B265-F27AE5D2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6EFC-DB42-4027-92D0-575C5AB4631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DF7CC-6D9F-15C6-E099-B4DAECF1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1943-D0FD-E999-AADE-D440D67C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C6D6-88AA-4579-9CA3-74B4A0FE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4AC4-4734-A06B-9E4D-598CC0C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8FEBA-9C65-6277-449B-D4E7C5FA2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2A20B-7FBD-CFF4-53CC-43A216FA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6EFC-DB42-4027-92D0-575C5AB4631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7F384-D44E-7F76-D6B4-05617B57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3DDA-2601-9ECD-E3B1-064C7BD5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C6D6-88AA-4579-9CA3-74B4A0FE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9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43588-AC22-20F4-2740-2226FC824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9AC3-9438-9CC2-D1A8-A682115FE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0B9D-E244-39C4-8C0A-ABC9E57B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6EFC-DB42-4027-92D0-575C5AB4631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BF6F0-1C5C-1346-3A04-37881116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91EBA-D547-E877-DDE6-FBF9D728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C6D6-88AA-4579-9CA3-74B4A0FE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9A13-FD42-A90D-A823-D8D18E4F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849D-024B-B768-F8A2-AF2D4E5D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88D9F-B80A-09DF-F1F5-91E6B618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6EFC-DB42-4027-92D0-575C5AB4631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2C00-BFDA-6CF8-4416-4775EA7B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CAA28-7E3F-8493-3AE0-7FFB1797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C6D6-88AA-4579-9CA3-74B4A0FE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6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7A53-76AB-A51A-B978-0DC75F93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46C24-0658-0CDB-1B24-8F6C544E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C2413-D788-018A-D23D-851C3F7E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6EFC-DB42-4027-92D0-575C5AB4631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3B1D-E05D-DD08-147D-5451106F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6D3B-F29E-D56B-BC12-6A9831B6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C6D6-88AA-4579-9CA3-74B4A0FE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2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DF01-EFA0-3614-B27D-2C8FF562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B0DC-3E79-6259-D736-E0E53ADCA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EFCD4-4CA6-05A2-CE5C-6B104C32F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327A9-B4EB-49A9-BB09-5B3AEC33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6EFC-DB42-4027-92D0-575C5AB4631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D23F6-0281-DC69-7C85-4D17C8CE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D59B3-402A-1E5B-FDA5-85E70644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C6D6-88AA-4579-9CA3-74B4A0FE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305-6BC7-C598-EE52-6DBF79A9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57FDE-AD36-97B9-F814-637C1F4D5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DC86A-D868-0CAA-479B-7C0D195C1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B8369-4720-0E63-4043-FF7588122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F0632-674C-C870-1979-12050DA4D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2D53F-2AF1-6F9F-5681-506E3FD8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6EFC-DB42-4027-92D0-575C5AB4631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7696D-234F-9D46-88AA-C7F557DD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523E9-73E3-06C6-EBB5-128649FD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C6D6-88AA-4579-9CA3-74B4A0FE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823E-BE92-7910-2DA3-DB2AA934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92C31-5D54-2CF0-229B-EE290037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6EFC-DB42-4027-92D0-575C5AB4631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DB6C0-E1E2-4414-8B01-3EBC3495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6B1AF-4480-D3DB-B63A-D2DDA064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C6D6-88AA-4579-9CA3-74B4A0FE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7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4C260-64FC-F9A1-F0D3-C0B343E3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6EFC-DB42-4027-92D0-575C5AB4631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2F4A7-5549-68B1-799C-00F82D98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92D78-31A2-C23F-D55C-74B81F68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C6D6-88AA-4579-9CA3-74B4A0FE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3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C962-0FA0-1511-03B5-995AF4F7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586F-3E0C-6E94-A9D1-BB940184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33D9D-BCDA-F7C8-7BCF-E63E3F14B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0261-DE24-28CF-A0B5-8A5C3EEE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6EFC-DB42-4027-92D0-575C5AB4631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6B62E-AC04-E8F2-48C4-95A27556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AFFF3-A3A3-9EE5-AFC0-AAD38388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C6D6-88AA-4579-9CA3-74B4A0FE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7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551A-3246-D040-17FF-60B3BA47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0E7AF-F98C-7873-5E16-0338FAC4B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9FBB9-A724-E046-C735-EA3C980FE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BD2CB-879F-FD52-9313-04FF3431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6EFC-DB42-4027-92D0-575C5AB4631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397CF-7921-0888-206D-5542B357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A68D2-66E1-98D8-8D4D-1FC9511B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C6D6-88AA-4579-9CA3-74B4A0FE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2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F9FB3-C476-7249-6DE7-D05F9167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CC7B7-A380-830D-6764-C2604D81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F146-D630-BF6C-2092-527FD4FAE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B6EFC-DB42-4027-92D0-575C5AB4631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9A0A0-7069-D511-FAB3-6D418C7EB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80D6-D0D8-F99C-CA89-D3E4A5C43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2FC6D6-88AA-4579-9CA3-74B4A0FE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23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74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70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35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27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48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93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09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69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00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894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68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2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167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823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165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537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844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757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930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45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111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405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26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966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302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617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448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24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9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80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1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50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4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50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2024-05-21T16:47:32Z</dcterms:created>
  <dcterms:modified xsi:type="dcterms:W3CDTF">2024-05-21T16:48:30Z</dcterms:modified>
</cp:coreProperties>
</file>