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2A814-8B00-44B4-0563-CB6E52D8B9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6A43C0-C041-A0B7-8CCC-642D7FD247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AA0F6-DED8-5339-16D9-404564F1A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EBD44-8CA1-4402-B873-B2F2CBF79785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A64946-9EC6-9A3B-E6F8-64ECCFB02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0F7132-4B0E-5667-C761-E581AD4F7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5B7F3-E8C5-4F4F-890F-A9CB14064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822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02E14-2BCE-E6E1-78A0-93AFE7745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751F66-D900-CADF-E4C7-D39630F2CA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4CA5D7-F62A-FAED-2D42-83CFD30BE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EBD44-8CA1-4402-B873-B2F2CBF79785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6E3581-5362-BEED-3A76-D4D7BA804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3C951-B4E2-33A2-63D0-47465F181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5B7F3-E8C5-4F4F-890F-A9CB14064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942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042A01-E340-871D-DD63-1111F3D713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654CEA-CCC0-D8EC-EB66-E5484FB4C4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7F3A48-108B-00F3-7117-F82ADA9F5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EBD44-8CA1-4402-B873-B2F2CBF79785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750490-33AE-76DE-FC35-BD1A2554A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ADA963-20FC-AD07-8C53-1C5995DF8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5B7F3-E8C5-4F4F-890F-A9CB14064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190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6C5C1-EB75-C085-FFAF-4E0946A6E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AA1433-FE3D-5877-0EBB-C2DC76D935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51F0E9-73FE-96F8-3407-741E16AB4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EBD44-8CA1-4402-B873-B2F2CBF79785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9D4390-14D5-F300-FD59-F90C10C0C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964084-ACFB-D1C8-DB58-11BA4D253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5B7F3-E8C5-4F4F-890F-A9CB14064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305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7D45D-7261-742C-A9AE-0812A4C89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CF2C67-1BCE-B158-05D3-478519D9ED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18833-9773-ECBD-DEB1-7C56D4830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EBD44-8CA1-4402-B873-B2F2CBF79785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B96BC5-E3D6-C38E-45EA-95D41DA90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239172-5037-886D-7430-DD33FD4F7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5B7F3-E8C5-4F4F-890F-A9CB14064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749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D032D-82CC-15EC-E625-25476DC25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97215C-A484-B637-58A9-0943059BAF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46E3BF-A4EA-5F02-D475-9F756DF3B9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87DE05-3E88-E1F2-909C-130E29A9F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EBD44-8CA1-4402-B873-B2F2CBF79785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AE1361-B0C4-EBA3-77D4-1BBC26573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8F9418-9A90-F4E8-9096-D8721999E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5B7F3-E8C5-4F4F-890F-A9CB14064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880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D7C69-56E8-7517-A332-692A6E28C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24CD0C-8A49-C08A-475A-18BC0D8AAB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24BE60-42FC-15EB-1283-B3F44C6FAE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603A5E-BE3F-616B-52F2-2B83A52040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87C252-5B37-4282-EC15-71EBC865DF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4D14C0-170E-EB19-D20F-7410A4A53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EBD44-8CA1-4402-B873-B2F2CBF79785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38D23E-6F72-35F9-786A-334E29E0E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ABFD3F-2A24-A862-052D-BE4031567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5B7F3-E8C5-4F4F-890F-A9CB14064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384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B19C3-7543-358D-E218-9EC403E62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9A81BE-055A-D3EF-3F5D-1C26D8E74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EBD44-8CA1-4402-B873-B2F2CBF79785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E522E9-35B7-FCC2-EE38-84D575BB8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551C37-B3AD-3FE2-A7D3-D7E43EFD6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5B7F3-E8C5-4F4F-890F-A9CB14064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343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860B96-5425-D366-C476-F8B8AE3F6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EBD44-8CA1-4402-B873-B2F2CBF79785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B7F11A-DF59-0099-FB0D-8B0FC6FB8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737BC2-21B2-ECE6-276F-3F0A2C05C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5B7F3-E8C5-4F4F-890F-A9CB14064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78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FC9DA-B998-7FD8-FB1B-D25C5A94D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BACA57-1357-49F9-2B97-8A0A5A87A1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4A482A-888C-45A5-517D-6E290D9DD2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398DFE-38BE-8D6D-AC1E-C89A76AB8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EBD44-8CA1-4402-B873-B2F2CBF79785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5B85DF-E1E4-5F86-99F9-3CBCD63E7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56D25C-041A-F698-A4D7-8402456DA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5B7F3-E8C5-4F4F-890F-A9CB14064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538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CB843-740A-F8CE-EE8B-5EB6761B6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AAF091-135A-1FCE-F02E-FE08773C92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F9DA84-CBB4-582C-CA9A-886482F8B0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8C96DA-87FA-1416-6D09-B514FD115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EBD44-8CA1-4402-B873-B2F2CBF79785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283BFB-1B35-5A17-F42D-9B6DE7902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56D55A-5306-C3B1-6643-C3BF47F9F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5B7F3-E8C5-4F4F-890F-A9CB14064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931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DE884E-C16C-58AE-D9E6-38AF4E832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B5A552-3479-A769-90F0-7618D23F24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501A52-7862-F41C-8FDA-F82D176C39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6EBD44-8CA1-4402-B873-B2F2CBF79785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4D95D0-2B7D-8658-262C-76E2D283B0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C461D2-0408-DE75-335B-47CB01D2A2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2D5B7F3-E8C5-4F4F-890F-A9CB14064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238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0430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709589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84126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613929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58378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147585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44739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682735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58670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20306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701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83196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34870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00281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48359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68939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824171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237170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20469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744133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898063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5391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999271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77207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257812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604201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272640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2302781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1787130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174245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3567899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33022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48879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070081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396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72013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593574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66562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493205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045914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d546e5e1-5d42-4630-bacd-c69bfdcbd5e8}" enabled="1" method="Standard" siteId="{96ece526-9c7d-48b0-8daf-8b93c90a5d18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4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Honeywell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Bhirud, Rohan</dc:creator>
  <cp:lastModifiedBy>Bhirud, Rohan</cp:lastModifiedBy>
  <cp:revision>1</cp:revision>
  <dcterms:created xsi:type="dcterms:W3CDTF">2024-05-21T16:47:32Z</dcterms:created>
  <dcterms:modified xsi:type="dcterms:W3CDTF">2024-05-21T16:48:34Z</dcterms:modified>
</cp:coreProperties>
</file>