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F27D-5B95-8BB8-B1AF-CE46D9382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910E-3BDF-8D82-5C1A-AAD9FA944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F26A-727F-A30E-1141-E531DBF5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8384-1A3F-D3A4-912D-DCD961F3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47C0-22D9-C65E-21D3-151C8A5F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1C53-E277-1174-B81F-D4B220B3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BC22F-2093-D13F-094C-B90F72EFB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709E-122A-065C-6180-2B311415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0795-0799-DB65-E6F8-A50B9C06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37F-7A03-82BB-C188-1B33AE32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6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0A8D4-A143-EE14-7323-A5FAD75D2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98489-A158-B227-3AB8-D1D793A19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8ABC-CA7D-1C4B-1554-A5ADA167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B3D3-F164-93CB-15ED-FD7D377C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863A-93FE-3DFE-FCA2-CE09368C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68FC-2129-9CAB-6DA2-6E0935B6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D155-FB9F-BE07-6A7F-2AD1FF43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D6D2-D3C1-3099-FC86-94F1E466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F61F-F43E-C4FB-0A03-7AE7F883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130D-1BCA-0B13-1616-872EE1DA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DD7B-1B9C-6EF0-BA68-26594D7E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13636-9061-2CBE-BD1C-034520F7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0031-05CC-535C-0202-DAC596E9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C1E7-B116-5330-A15D-CCAE2AC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8E61-C37D-36D1-0EDF-3D0FDE86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AF7F-5831-61B2-E3ED-7ED522EB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C470-8437-9374-ABB7-28820A600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A8BC-6B18-984F-F05B-2D13B707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27C5-902F-4BA1-D38A-FD4B7706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98EF-269F-C6EB-AF25-F5F3CF48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DDC3-1945-666E-545E-84EA24E2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7F29-869B-885A-807C-B964565B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9EB10-B840-7797-1AEC-CBCC8F7C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BF56-86D5-F098-6336-CC7AEB34E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D748E-D629-F9A2-DC28-04F42220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7DEDA-FE80-16EA-E3F3-3FA06FD47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CF91-AB50-9EFF-DFFB-9181640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FBCAB-59F0-0475-581F-49C5E985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68C15-66C2-6271-3D4C-AFAEC08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1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3A72-6709-BFF2-6C02-F011532F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EC0EE-2A69-1FE8-6B02-CBD082FE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6E9FE-2786-2A5E-7E54-001A5AEC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1A001-DD10-2445-9BF9-A89AE917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2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BCD1C-F533-7787-8D34-1401FF1C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DB4A-74B0-6626-B8E7-A10AC18C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130F-FF38-96C5-B8D9-F84A2B03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5D3F-00FC-84B0-5A71-E9EAB59A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F18C-44B8-EA5E-138A-9665F176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4D824-E806-F0F5-E032-B8822563C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20EC-CFEC-F0FD-F086-6483976F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3C97-28D4-E22D-EDEF-EF4DD68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5EAE0-CD1E-BBAD-ACB8-4B6DD8E0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2D6D-62F9-3B75-149B-23178AEE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8D431-4D31-9DD6-C304-837F8D90C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C5C68-4F98-7840-AA1C-8422432B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EBBA-EBA4-CAD9-EB2A-E7DEB62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85EE-090B-022B-CE6B-F50F7F54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E355-4AAD-74D0-6BF4-2C569659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F94B9-F9DD-299F-EF44-7242559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2BD5-043A-D868-A413-32D0A151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A628-60EE-543A-7F38-7B226529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160B1-0E11-49DB-9642-FB3FC347B5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F9EA-7FB0-C1A8-26F4-CE4613863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880B-F4C9-040E-8FC3-C908FF060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6791A-69C1-4756-AE2D-66844FC1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6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09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8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80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2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18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86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33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29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82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52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2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5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0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48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12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818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29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77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4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26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1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7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8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75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35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2024-05-21T16:47:33Z</dcterms:created>
  <dcterms:modified xsi:type="dcterms:W3CDTF">2024-05-21T16:48:16Z</dcterms:modified>
</cp:coreProperties>
</file>