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7D14-C000-51C3-2FF5-56A73804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A5C3-24CD-8198-65FA-08D02F4D8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5317-DFDC-FDEB-5108-823F2BE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14E0-EC21-9E82-E24B-9C460507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BA64-63A9-7655-314A-06362417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F76D-D5D9-1929-47D6-8EC38A4C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86D50-9274-8131-4992-A65C306E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ACF5-FE52-5ED2-9D28-EE010EA6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A601-DBFC-D4A9-384C-98C547EE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8DC9-4F7C-A095-62C2-EA003DB3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64F96-30DC-D4E1-051E-8F57226CD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4D17C-D013-DC94-4BA4-E171876F5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ECBC-9748-A68E-18DB-B4FD256D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982E-B49A-463D-482C-CA095F53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B633-F88A-3F7A-665B-4718A13A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BCE0-A0A5-54BA-385E-1DFC1DB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2180-ED37-4BE5-A1C7-A4F5BD98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7E63-4418-8C2B-8A5B-EC6400C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BE8B-B4B0-05BA-9E65-C04DC92C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492C-5313-3708-FA7F-81C30345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21C-D917-FDCB-5B64-660ED12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9A08-8EA3-0FF2-06F5-C1807FA6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8B3A-4B0F-8756-E74E-48815D8A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319D-E773-38D7-DEC7-3A8E3975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6051-4EE5-C18D-3239-56467655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25B-D7C8-DF7B-1D4B-A78B670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15A3-7E40-5186-33CC-6280BA07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531A-5AAF-4FC4-F940-4F456C0E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54C91-2044-E146-4073-4F353C7D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4A65-F27A-DEC1-9067-C89BD536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860D-9816-EF1E-D605-6A46C527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33B0-B99B-7EA7-1A53-12811F2A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A6234-81D3-E09F-CFBE-5A5C0CDC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6C74-2E90-2FED-E3AD-4241E12B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B6D91-3945-23D8-AC08-A6E43E524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AB52E-A5F2-205B-2347-202BB9E98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C3B9D-839C-6B4C-7D6E-C9E63AEA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564CE-DAE2-1423-DF35-FF3B1D27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D95EE-E282-0096-8873-CAFDAE7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596D-74CD-5C3F-A014-EDA9935F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7385-7DC8-E686-C389-3A8F8B1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D335A-F3AE-5F55-F063-5F4B8BBA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17D23-9AE0-D63E-3762-12A39785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EC2F-EE54-32EE-2174-A42F3F1F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8ACE4-8579-3FAE-84A7-2D76FCF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A28E-BF60-D57E-6BA5-C40FEAB6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76D-2A56-F22E-9675-D2B60806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1CB0-F4AC-6372-0B9D-69F6FF96F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8B43-2100-5271-99DF-39AD4D58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9E9A-97C6-7201-6648-2D67BDEC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3072-4CAC-4CFE-23D7-33387F65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1AB0-5114-5BBC-99C5-F95A510C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3A1-83CA-C67F-80E8-7D4ADCE0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D4994-5FD5-6B41-6269-C5A9E1E66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59BF-51C4-C13B-2610-59F63E61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FA05-AD57-BD36-24B9-8DEEC6D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5813-BCC3-4737-2FED-CCB4336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441D-9FEE-F2DC-EAE2-4125D79C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F72FF-0EE9-DE48-88D6-26D14EC3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85AB-937F-47FA-A06F-85CA9A25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26C5-5D31-D8D3-F59F-9DABEEA1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7A10-1B02-4826-A256-45D9717BED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7BC2-6993-185A-7F94-46189FA9D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94A4-10B7-4B43-B47F-9A85E74F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6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01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52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3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0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6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1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16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24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8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03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20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6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7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299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9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25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57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3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7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575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456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616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53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932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4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18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70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3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97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5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31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2024-05-21T16:47:31Z</dcterms:created>
  <dcterms:modified xsi:type="dcterms:W3CDTF">2024-05-21T16:48:44Z</dcterms:modified>
</cp:coreProperties>
</file>