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C9CC-9ABF-8349-17EE-39263F98C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76B3F-2344-994A-25D3-26C5A7621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B728-CA8F-7F57-9E87-C0CF044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62D8-E289-1F7D-A114-F258D312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753-4F14-A565-E023-B701512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F55-EAC5-B5BC-D2A6-2C6F22E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CAAF-5E44-33F6-405F-65AABDA0D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89C1-03D6-5B67-9C9B-DB41CBC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C315-2E1B-3BF5-A54D-72A40EF4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41A8-39D6-6A6A-30B4-97CC7DB6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FEA87-B412-8601-0E46-87E9EA17A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244C4-384B-1B40-C51A-BE6988C01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AF54-B39B-D92D-4D5E-2DDF9CA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F0F5-4F8C-0C44-69DC-E64ED677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A4D4-2607-C13A-0AF2-1AD616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4CDC-B58F-DC92-9CCA-62E81856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3674-0A97-4C5F-E289-E1FC1C5B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5E22-3B99-4F43-221C-B0D8874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5EDE-7FEC-8D48-DFAD-9C3CF61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8380-80D0-6698-2F79-FD6B96CB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B2BC-A1DB-49E6-3F4A-5252F8ED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F919D-9D21-62E3-5BD2-B77A2CA8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0C9C-149A-BB38-5E99-6B1E78D1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9329-B094-1A5B-07D7-A6298E5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B37C-D503-2448-CBB4-1CC87D68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E0DF-9186-B46A-63F4-2FD9A156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A696-CCE5-22AF-EEC2-6A66AB2A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FDDD-90B8-A47A-D662-A419CD9E0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D889-693C-1D7D-13C2-0070268A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E656-688F-8873-AD17-8B36388A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3267-FEE6-C06A-B7FC-C230F5F6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449E-EE7D-0E5A-9923-56CC808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7E86-2F0F-6D67-B63D-770A6CFB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17EE-B835-1877-358A-1041D8A3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8A632-61E1-9AD2-2B75-6E6AA3FA4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BEF39-12EF-62B6-7FDC-06C99BED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0198-59AF-3DAE-BEF6-2BA73C03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ED380-D1C8-8174-D740-B92F174A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1A288-0744-D057-FAE0-0E4F15E7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9A5-B88C-D7A1-3FA1-83AF6F2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6B6A5-E5C1-1525-2A83-D9BE3899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6A40E-F6B6-694A-0E31-AE244BC5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7A9E2-A6DA-80DC-74DF-73A65BFD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294A-1A3A-DE01-A367-BEF67A75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7AE1C-490F-7FE1-C30F-9C5B525A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6E913-80C5-6095-8FF1-0A93998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7D7A-5A2D-2E92-4521-1DF9E120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A941-6B31-9735-0294-13DDDFDF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1C0C-C41E-901F-4EB4-B820AC05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E7BC-995F-C251-29BB-4633937F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1D0A1-AED8-2AE0-AF1E-FD0DE7D0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6ACD-9F10-0641-92E0-A2C77FD8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2E93-36A1-0D37-F8E8-F198A448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D741-6E85-DAE1-F31E-2099FF728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3C07C-F14E-0307-99AD-6A18FAD7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6EED-1813-26FB-10B8-03536C00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9FC8-4DD8-3475-6650-26A9764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4E40-75DF-A10C-C965-ECF83097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43FCC-08B0-D7B5-6F66-38D47537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9EF9-FC82-2066-1BC4-55FA828F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838C-468B-939B-F473-5211B2EAE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487C5-EA6F-40CE-AAFD-F1641152FE8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5B4E-2809-1E43-87BC-3D516FCCF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2144-16D5-053F-E17D-D86B4D9D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A0A88-BDA4-4352-8CDF-5F3BBF27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1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41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98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38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42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82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82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28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52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44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41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99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4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31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7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33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42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190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6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65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693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7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6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9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9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8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9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2024-05-21T16:47:33Z</dcterms:created>
  <dcterms:modified xsi:type="dcterms:W3CDTF">2024-05-21T16:48:20Z</dcterms:modified>
</cp:coreProperties>
</file>