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CB76-154E-A8BE-5B34-5AC135DE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1353D-0602-D405-7645-92D74B886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2E05-4367-CCDA-2D1F-E8F8AB3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4D13-DA60-9ECB-5361-9B980217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5E7B-4D8E-1568-8F20-BB58B457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BD4D-9D98-9780-5C5D-E8BEA6A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C5D4F-ED35-16C2-CF8A-B1A9F38F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87FB-40B5-7655-8757-0B067D3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ACED-4A2D-C863-B150-6B05541C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6AF9-4170-7CE3-95E4-35A41209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4449E-F6B6-9722-B2B2-54721A8F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23B02-B4C7-D97D-6EE0-39B31A8B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2DFC-9283-037B-06FC-CCE8FD5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D737-B73C-9280-BA60-DB8CE9A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D510-DF58-F529-9930-D70200BD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DA0C-6DC6-254A-B124-9BE7019E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FC90-F39C-D33B-D3AB-F7276079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FA9E-01A5-FAF7-1A53-EE10B331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310F-6AF1-3CB9-3838-72B88BA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15EB-B315-5C1A-9F2A-6537AC9E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D20-C47C-81EF-A397-60C752C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E5098-641B-68BC-E242-E375C5E3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E62F-6320-2767-271D-3BB171AC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B760-534E-870D-A6CD-408E6780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8955-158E-5580-6643-638916A3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DC3A-CCF4-FC11-9937-11EBAD8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FB7D-27B3-ADA4-9C4C-7BB4FCDA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6AEE8-B009-8729-AB3A-7BAE85E8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77DA-7E93-8788-C907-394EDAA6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C3506-842B-FD5E-A618-171634DD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2D1F9-9EE7-3E53-55EF-3A8220D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B87-2222-13D2-DE6C-55049F89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E012-C86F-3152-A541-E617F2DB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4870-FDC9-B97A-849A-960229D2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DD521-4972-D2EC-AEA3-F6E3D3FF9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EF942-188D-C983-7582-27909C108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2B313-F6A7-1150-F09D-CDBB31A5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DC50-E7E5-ABB7-C981-2CC371D3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EA625-AF32-E509-D1BE-4C17FE4E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A045-1F1E-A3E4-1D2F-D05CF32C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E099F-B193-9E28-D0EF-B347387C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CCDA-A7A5-353E-6CE9-162382E6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D74AF-FD94-CB04-761F-6C5F5629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B74D2-AD67-F7EB-1C21-22A6F0EE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B40B7-C6BC-FD88-0DE8-A1AE8AD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5C9F-165A-3AE2-F18B-F2CA159D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DBCC-431B-55FB-5B93-99958DC4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CAF3-37B9-96BF-A249-914612D9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126B5-ECB3-BB98-5355-B3B87BE6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B9922-1A15-41C9-7DF6-E681D0A9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21E5-8F99-B67D-A8FA-2ABA01DE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D7D1-BF49-8B34-9E17-2D8D547E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AD2E-0BCA-A920-742A-AC71B470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DA12D-7131-A162-A44A-26AD8B2A3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8471B-84E9-4BD0-B7BE-E56E7446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E2F8B-3972-AAA8-D569-AE8130DF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A6B5-03F6-0BE6-F3FB-07FD025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960A-2310-F10A-A796-BC2067DD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CD19B-A20D-7CAA-93A0-5056B18F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4FEF-03B6-2B0F-6822-E8B86935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C492-DB1A-A2B5-0FC4-ED866A3ED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3FD1E-0D9E-4A43-B8CF-855689FCDBF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6915-D51B-FF1A-5BAC-2E3A8670D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97EE-27CA-F103-3FA7-E240D4BF2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D94FB-D203-4BE4-8011-E066179B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2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6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9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35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4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12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22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4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65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5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6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86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0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74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6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7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3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8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2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40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95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25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2024-05-21T16:49:14Z</dcterms:created>
  <dcterms:modified xsi:type="dcterms:W3CDTF">2024-05-21T16:49:42Z</dcterms:modified>
</cp:coreProperties>
</file>