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561-52A9-C899-BAA9-F6F84A73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21600-C8E8-F895-FBFE-5DFE01F7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C111-8661-1025-82DD-F0AE446D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089F-097A-DE44-047D-F8760C7C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A33D-2741-0FC8-77C4-757D869D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3F6D-01EA-E915-8424-D65B0F50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6B3B8-C46C-C818-3AEC-FA27813B6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5C66-C134-993D-9F1F-065EC059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855D-9950-BECE-9D20-F7D12344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B6AE-CAE4-837B-CC51-2C9FF0F9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4CDD3-16AF-38F0-7CB6-E51057ADC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EC5E8-9FDB-C191-326D-5EABF1DD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8AC6-DF6D-FFEC-6051-F92F4BBF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FCF3-670F-DE6C-BC9E-CBC4EB65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15C7-491B-325E-1F88-F98620E4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EA0C-16F5-F946-F3CD-4018A867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525B-17BB-3540-EF7C-AD498225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E323-AD63-8FCC-B2CB-757A5B99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0B7F-6A98-61FE-F11C-8ED9D41C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2A3F-A64A-DCC2-CD82-92C52B7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CE98-B185-568F-ED3A-BAF8A71D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39EC8-027B-44B9-6E1F-74FC7B91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B37F-F664-398D-F579-C02A6010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4234-E213-34E4-4526-19355DB7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53B-A37F-82FC-5D27-DE70A73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1572-5F6F-D544-D68C-FBAE29FD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3786-117C-3BEB-AB0F-368C592F5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E517E-03E2-DCE3-09CA-EDE4FDF48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3F57-CACF-00C7-997F-C0FAF379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050F-2AFD-BF6E-4C02-F049E76E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8CF4-C52D-7612-0B7B-0F68DA5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0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2052-5C11-BE73-F830-930F6CA7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8EE6A-452D-EA5E-B8BA-AC907101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6DA0-0BF5-A908-D85B-99704FDC0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488B0-4380-3ACA-F2E3-155B4E029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34870-E9DD-C649-D60F-C6679BEF9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754B7-57C1-9CA7-7301-760D8723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EA3CF-8747-813F-1711-0F415EC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4099C-6CAB-12CC-47D9-EA1B0EF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8599-3BDA-6E2E-FE9A-D73D885D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27139-AFF8-8602-1131-023DD480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7003C-4F48-FA90-8D73-E1F4FC4E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DFF2B-F17F-988A-E99F-999643B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32BD4-47DF-8CBE-F5E5-A0879353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48204-4E80-45DA-7C91-67146DAC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1F4E0-CE89-55A1-C280-FD8F869B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524E-DF63-0B88-AFFA-B9F9795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D226-C46B-B46B-F976-809EBBF9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F7A33-F32D-86CC-12EC-74A666165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1F5C-95C9-E87C-9A18-A5FE55A6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42C24-BD8D-CF23-6D17-1F2C0526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A47C-9823-63DF-633B-C018BE7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B118-B7AA-6D5F-119E-0341EE11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264E-50F6-3431-817A-27B65458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BE6F2-B97D-C6E6-F911-2271546E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C1BB-FCAE-DCD0-2E82-5232656E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C9AA-8A66-2B09-BF28-B41FBB81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6454-E26F-4F5D-BCFE-EAF128CF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52457-05EA-070F-3D18-555B525A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DBE1-5566-32F2-01B0-EB4BE82A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8866-5DEC-2F72-9FE9-9B79673C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38892-7596-4799-995A-848CE2C8CBD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19F7-2C45-1277-6E9B-6171CC81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C18D-36EC-18C0-0710-DCF4DB98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3CA0A-BB77-437E-BED1-46B0DDF0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00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6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61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89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73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5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1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41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6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62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93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4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11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78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94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74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04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72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95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327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245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58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81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607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48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13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14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798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875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78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819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98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5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4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3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61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8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72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2024-05-21T16:49:13Z</dcterms:created>
  <dcterms:modified xsi:type="dcterms:W3CDTF">2024-05-21T16:49:47Z</dcterms:modified>
</cp:coreProperties>
</file>