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3110-84DB-C835-9B71-C3712B239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F0A6F-E26C-FD2B-7ECC-BA23540C5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EE73D-AFAB-95F0-37FD-AE963177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B66-8545-4B55-8C69-37D5809F3AF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CE0D6-8A2B-0307-4E0E-F06A9D4D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63A3-FADD-0031-6D3C-C82204E3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3297-9484-494D-AB81-14A515DE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7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C08F-6659-26A1-BCF6-B58DA9EA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7BD64-8C87-AB13-FFB5-C5797AC18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332B9-2FC2-1E35-B3C9-312001E8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B66-8545-4B55-8C69-37D5809F3AF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6ED5E-ADF3-D00A-BBEE-14FC0234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B7EDC-F9AE-A542-7B43-F67A71D0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3297-9484-494D-AB81-14A515DE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1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3A345-CE72-8936-F763-DB786C5B9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2A531-1623-5982-C55D-1A3547CA0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3094F-2807-C038-4FB3-720AD227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B66-8545-4B55-8C69-37D5809F3AF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CF887-A472-085B-2F93-4C1CBE06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46CA6-D26C-6921-9691-4A4592DD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3297-9484-494D-AB81-14A515DE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7706-6490-3BC9-C863-9FFBA211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7018-FB4E-48EA-4CE5-D8D4C8809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C6FA-B33F-2CFE-2E68-C903DBAE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B66-8545-4B55-8C69-37D5809F3AF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998E-07C4-C3F8-B7C9-2F1274AC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D41DE-3E3B-7E38-6AFA-AA704330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3297-9484-494D-AB81-14A515DE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0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DF35-90F0-7A29-C13B-EAD5ABB3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369B2-8D10-89CD-46CE-C3761B0B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26144-D175-E806-647A-A06A3BB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B66-8545-4B55-8C69-37D5809F3AF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AD508-D390-57EB-F3BC-0C4F4236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A09FD-FF71-A1B9-1539-3A6896AC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3297-9484-494D-AB81-14A515DE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0FDA-F56D-ACD2-64D9-DF37CD65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E466-4EE5-FF5A-3C86-53A611198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C40D2-214F-EBB3-9C3E-EC10EEBE8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FBFAE-5D19-9A24-84AC-AC970642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B66-8545-4B55-8C69-37D5809F3AF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A5410-835F-8136-5CE8-DBD98473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52526-2BFA-9D73-5475-43A11C8D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3297-9484-494D-AB81-14A515DE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2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6BC0-ACB4-B4CF-E858-73B72A96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1EED5-B960-6747-8A4E-96E7E6E0B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1F2E3-EB99-CA5B-D772-3575376E6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C8B0D-3445-F8C8-DA36-CA84E978D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33BC3-DBC0-0D81-B64A-898242B72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B5C32-4BE2-C7FA-A03B-4D811318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B66-8545-4B55-8C69-37D5809F3AF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F9D1F-F7DC-E55B-D8F9-F61CE246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95120-52FD-4AD8-6425-D39B010C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3297-9484-494D-AB81-14A515DE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6CF3-56AE-BB0C-75B8-46ED22D0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A562F-D545-11C8-EC93-A19809B0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B66-8545-4B55-8C69-37D5809F3AF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61C67-78C5-0810-BD27-4ED16C6C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BB6D-37CA-1503-37D1-ECFA287F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3297-9484-494D-AB81-14A515DE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7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57B36-5485-3084-6FAD-85DF41BD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B66-8545-4B55-8C69-37D5809F3AF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408D7-E66A-4A0B-3E64-DEF2A2F4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D7380-DAEA-074B-8AD2-617BD5E2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3297-9484-494D-AB81-14A515DE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5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7F79-9C16-CC9C-0363-A3AF8846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07A9-C428-20F0-42E7-1497A0A22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02DC3-60AD-E2F1-797E-271357576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B906C-71F1-31FA-901B-E61F5248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B66-8545-4B55-8C69-37D5809F3AF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7C5CA-FD1C-AACC-86C1-51C1C0CB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323B7-7598-3927-0C84-BF3BE073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3297-9484-494D-AB81-14A515DE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7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1137-0D8E-E05A-0758-B5EABBF6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40A31-B181-CCFD-6476-9CEFCA443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E140C-6CD0-9F5F-0EEA-396EC7527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3E57B-A945-0F1D-5545-8032D025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6B66-8545-4B55-8C69-37D5809F3AF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97FEA-9031-3537-1603-6E0062F6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E4373-8756-2D66-6CF1-27E5A93C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3297-9484-494D-AB81-14A515DE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6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C8367-E76E-5BD4-726D-900D8017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61DFD-B6EA-C26A-C990-BD565BB8C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C8048-9692-7C7D-762F-41E107AFF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76B66-8545-4B55-8C69-37D5809F3AF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1903C-EB01-E2DD-E3A9-D1E9B7082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FF7A-FCED-1CB1-CBCC-AC599F142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93297-9484-494D-AB81-14A515DE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8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4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92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33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24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08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658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245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68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91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41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70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230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34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630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352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107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06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629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443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292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569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09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390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543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35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012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882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3423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162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410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129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278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25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12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522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871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693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323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317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07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52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85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55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29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08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1</cp:revision>
  <dcterms:created xsi:type="dcterms:W3CDTF">2024-05-21T16:49:15Z</dcterms:created>
  <dcterms:modified xsi:type="dcterms:W3CDTF">2024-05-21T16:49:37Z</dcterms:modified>
</cp:coreProperties>
</file>