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82E75-A42F-3855-4173-ED4A2AFB5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1B30F-E4D9-50E9-9515-E1C4591E7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43797-6B2D-F42B-8A43-BB8DC8DD7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5C7-62E2-44B3-82A8-ADA8922D0A9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4811E-12A4-A313-359E-4EB33754C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9E59F-5C86-3765-4456-9C8B0DB3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0E32-F044-4F8D-861C-2A040592A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8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47D10-7422-DD06-5B50-F65A7B67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24F63-6663-1E32-C5F6-C259DBF0B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5CDBB-9BDF-A754-ED6E-FBB34C1F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5C7-62E2-44B3-82A8-ADA8922D0A9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30E42-A314-113C-98C1-C26AD9DA1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C1BA0-F596-BDF3-D0D8-308158B9E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0E32-F044-4F8D-861C-2A040592A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6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C22F24-9A2B-EB6D-E595-AFA38E2F0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D7BEB-84B3-E9E7-7018-028D15DB5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36369-FBA3-23D2-6FB3-07E907196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5C7-62E2-44B3-82A8-ADA8922D0A9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63CDE-41A0-8CC2-A0CB-77221DFF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ECA72-8FCB-DD0E-D44C-E7B323EA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0E32-F044-4F8D-861C-2A040592A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7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A92C6-056D-FACC-CE36-B8DF8F334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2B5E9-BC72-CB59-BF9C-5AEEA1B59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95110-C53F-7068-49F8-AC74770D3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5C7-62E2-44B3-82A8-ADA8922D0A9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8FA43-4EE5-5D25-457B-10BAF99A5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9BE2E-2327-FFD2-9047-F0ADFB32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0E32-F044-4F8D-861C-2A040592A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0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53C7E-95F2-EA63-3FE5-2F9345941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5B8DD-3467-A31D-9011-341A42B97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608C-C08B-7C66-D5A2-EFBE7693F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5C7-62E2-44B3-82A8-ADA8922D0A9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FC8B5-0827-2795-CB7B-C5940C68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155D6-D02B-A383-E75A-B421F959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0E32-F044-4F8D-861C-2A040592A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1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CBD3-E5C1-44D3-B826-9C7ECDDF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7ACD0-D6BB-2384-C6F8-E93DC9DB1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A85C4-E39C-9D3C-F189-85457EACB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3746B-3A52-2135-20F3-E06E77F3D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5C7-62E2-44B3-82A8-ADA8922D0A9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32DE0-9E90-A410-6911-96AF5613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1926F-7474-0E2F-5E08-D5A22C3BE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0E32-F044-4F8D-861C-2A040592A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7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981D9-0487-2EC8-2458-A759347C6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98861-68E4-F795-AC5E-668DD4FF2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2119B-8D9F-0FD8-C3FE-2CF6B15C7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F05533-90F8-D76D-0BB9-DF3D7648F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59BE35-E3DC-749C-CB17-BDAAE6FAC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4448C0-1697-17BA-2967-00C581E84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5C7-62E2-44B3-82A8-ADA8922D0A9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2155B6-96E4-3200-85EA-6998D3049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C4234C-BB5C-5058-2AEF-77E566D0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0E32-F044-4F8D-861C-2A040592A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2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8499-9C52-AB4C-F97A-2CAF1AC6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20CDF0-7310-8709-B17B-F796F6F9A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5C7-62E2-44B3-82A8-ADA8922D0A9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4682C-2648-672E-ED4D-F3D22C572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909E5-3DA1-BF12-E2D2-97FAA3DC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0E32-F044-4F8D-861C-2A040592A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2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CF921-6C30-2AB4-7687-3BCF8224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5C7-62E2-44B3-82A8-ADA8922D0A9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9B94C-92EF-9617-5A65-BDFF56179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30D25-C5A9-3EE2-0939-BEEBAC9C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0E32-F044-4F8D-861C-2A040592A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5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FA625-7D7F-10A1-564C-ACD1312F7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E3F82-6207-456F-00E4-776DC5189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A2546-3530-AE80-83E3-424B56549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B209C-4DA4-C1CE-DC8D-58D399C02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5C7-62E2-44B3-82A8-ADA8922D0A9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BAA67-7CEF-D7CA-028F-3B1AAF4DD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C2BDC-AB7C-2062-EB36-C16F50AB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0E32-F044-4F8D-861C-2A040592A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3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4CC6-4131-2923-8D54-5E55C8A6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4FA147-CC14-5D51-B1A8-D10442EA0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2B6DB-2D13-CD90-EAE6-57CFB9B26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A3DC9-7D86-6D9F-2C00-7EEBE712B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C5C7-62E2-44B3-82A8-ADA8922D0A9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D53A2-D762-8F3D-1F25-D9D45C4D2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10BF1-3F7A-7AB0-2776-27D45E187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0E32-F044-4F8D-861C-2A040592A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3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BDA073-D1D7-4576-D529-72249A8D3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C6D62-7739-8C2B-FEEA-94AC3B601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806F1-3968-9D92-851C-39348FD01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FFC5C7-62E2-44B3-82A8-ADA8922D0A92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CF2C9-1EA2-A3AE-FB58-5348B7594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40B6C-66F9-1ED0-2905-8A2F340FF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A10E32-F044-4F8D-861C-2A040592A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9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781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310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4511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200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8096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609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1995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8909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1465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679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117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0153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927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0148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2193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5974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408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8776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5303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557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34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199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40494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0728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7896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9501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53073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19620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78909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07317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62510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36279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5811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10472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13192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95917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08641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03935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03415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7172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9123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54135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75093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230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3122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28432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36170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5499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70462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86478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3239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573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86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43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400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0871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546e5e1-5d42-4630-bacd-c69bfdcbd5e8}" enabled="1" method="Standard" siteId="{96ece526-9c7d-48b0-8daf-8b93c90a5d1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Honeywell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Bhirud, Rohan</dc:creator>
  <cp:lastModifiedBy>Bhirud, Rohan</cp:lastModifiedBy>
  <cp:revision>1</cp:revision>
  <dcterms:created xsi:type="dcterms:W3CDTF">2024-05-21T06:16:34Z</dcterms:created>
  <dcterms:modified xsi:type="dcterms:W3CDTF">2024-05-21T16:48:06Z</dcterms:modified>
</cp:coreProperties>
</file>