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6A41-641E-5EC1-694E-AFEB81B5B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6C1AD-3949-BBD0-8328-6BB4E9283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4729-DFBA-3DC5-21DF-3AAB6DCF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AF34-AF56-4413-BC52-7CF4B0DF37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D1F2-DD69-7427-57B8-A0F9A6AF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2010D-4961-8A12-ED2A-5225BC8E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8F3C-2D68-4AE1-8A83-D7A6EDE6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3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4A54-94B2-95F3-5BCC-8F581A2C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6F2AE-39DD-BD78-E5E6-B17C1B49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EC5D4-3226-D048-15B5-8823B8C7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AF34-AF56-4413-BC52-7CF4B0DF37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60C46-900A-F2FD-2276-6FA4F1DF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74AAE-5116-6D92-3613-1232D1AF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8F3C-2D68-4AE1-8A83-D7A6EDE6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1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53054-A177-7649-4D9D-18EFC7DFB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5E9E3-BE01-A69D-0670-CA94F1B37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DA566-D2A0-84CA-898D-4A5F15D7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AF34-AF56-4413-BC52-7CF4B0DF37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6801-7CB2-0949-06B7-020AD28E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C8B75-B0F0-C046-E7CC-517DF838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8F3C-2D68-4AE1-8A83-D7A6EDE6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5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F00E-E145-E199-2D62-05160994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95E1-102A-C6A5-CF2B-F1896EF6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6587-3603-C967-ADE9-9DE4DF50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AF34-AF56-4413-BC52-7CF4B0DF37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4683-A3E8-C983-FE91-C54D8B4B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2BDA0-8E37-7330-22E5-74BD932B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8F3C-2D68-4AE1-8A83-D7A6EDE6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EEB7-E0A9-63FF-49A0-4585A992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5DB94-F36F-8F77-51D8-3E1F96A4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D127A-3847-4D87-4F44-71AA8D02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AF34-AF56-4413-BC52-7CF4B0DF37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672BA-3D8B-26D4-3EB6-622FB973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271CE-2A04-EF36-1AC2-11901ACD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8F3C-2D68-4AE1-8A83-D7A6EDE6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1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AD03-BB72-E285-67D1-C5251652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9D68-C9BA-91EE-6872-D56964356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4EF05-A573-EB0E-1969-F469EC969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CECED-E34F-0ACD-65B5-DE306524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AF34-AF56-4413-BC52-7CF4B0DF37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A0959-B8CB-7070-626F-0D2BB852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11C8F-3D68-08F5-6AF4-976046EA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8F3C-2D68-4AE1-8A83-D7A6EDE6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43BF-0D76-855E-8F5E-A760BB4D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DB820-5531-0067-CFAB-BE2BEB377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50267-B191-16B6-EE87-EE847C5E9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49FDE-F554-B74D-3A78-0EA7A89B8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A4698-8E97-F241-711A-96A5DE820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8D82C-2E59-A6A4-0D03-57C55ACF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AF34-AF56-4413-BC52-7CF4B0DF37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15CB2-8232-55B2-DB4B-1C8C8D5A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31E7E-41EB-A5D9-FF68-D172F01D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8F3C-2D68-4AE1-8A83-D7A6EDE6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3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8BC3-A30C-753B-5CB9-CA9AFEF1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AA1E6-15AE-7662-39B2-175DC309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AF34-AF56-4413-BC52-7CF4B0DF37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78995-9709-8C37-A47F-6EB9134C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ABE62-B6B6-A95D-0601-39CB168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8F3C-2D68-4AE1-8A83-D7A6EDE6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5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A1362-1F48-7618-EA6E-E0232707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AF34-AF56-4413-BC52-7CF4B0DF37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25414-2F00-0458-CF78-7ABCE313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C8BFF-7E4D-BB3F-A83D-E2CD7D8F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8F3C-2D68-4AE1-8A83-D7A6EDE6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9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0605-34D5-24B1-D7DB-E94105E3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1D96-7270-4E01-4899-84881D3F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18751-9571-25B1-1927-396823CC1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BBACB-04B2-EC41-198D-952E7C88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AF34-AF56-4413-BC52-7CF4B0DF37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4B444-A8C0-43D4-388A-F760FB19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993F3-32C9-0BB9-19F1-F50166D4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8F3C-2D68-4AE1-8A83-D7A6EDE6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D7F1-27AD-A4F9-7FB4-E3A23AC1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BADF4-F77C-4BC0-93EA-1D12205A8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738F8-5FC9-F3F9-2756-5DC10364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92354-1358-AD2A-B34E-2A8247ED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AF34-AF56-4413-BC52-7CF4B0DF37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D20D8-4EE8-F02C-DC5D-E2C315B1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7D33F-60A2-90B4-C626-DDCAB1A7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8F3C-2D68-4AE1-8A83-D7A6EDE6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1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A10AC-27D7-D2BC-1C19-024B57E5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26AFE-9486-2107-5976-0B661CF2F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0DA-F4B5-FFA8-CDCC-BC85B0B0D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2AF34-AF56-4413-BC52-7CF4B0DF37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94034-5713-6F42-3B91-A8FA21540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44E1D-58D7-4678-7486-2A142F6D6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AB8F3C-2D68-4AE1-8A83-D7A6EDE6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4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68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74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81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672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679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61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10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225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668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31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13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819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121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558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88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382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17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502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11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148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94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12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26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86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65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03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9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76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1</cp:revision>
  <dcterms:created xsi:type="dcterms:W3CDTF">2024-05-21T16:49:15Z</dcterms:created>
  <dcterms:modified xsi:type="dcterms:W3CDTF">2024-05-21T16:49:33Z</dcterms:modified>
</cp:coreProperties>
</file>