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45DE-BEF9-484A-7D63-4D6EFD39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FAF9-0B2C-3B74-EA02-5AD50303B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3E1D-083C-DF71-CC9B-3D537362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4B37-1D09-99B7-C312-801D0DF2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FB9E-B40C-5668-7FE1-DC7762B8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0EA1-2A33-8167-6864-47B20D1B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23C7D-56C1-99CC-56EC-261209E24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97B9-DD0B-2103-4BBC-DCD057B9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2748-1D4B-A93E-720E-9B79A0B0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594C-3C35-971B-C9F9-11059479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FE100-378D-43C4-0C12-9BF9D950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EFA6-02CD-8681-511C-62081F923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4B88-542E-0992-6F1B-29E76B93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25A4-653E-BE85-48E4-ED838B1D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3E29F-7A6B-DEA4-D722-97DB30F4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E1B7-D112-579E-F355-A1704FE2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7C57-7E6A-4386-0FC7-21AB1E2D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EABD-78C2-C9ED-E5DC-9696D0E7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0BF4-69F6-4316-9AFC-B0B9189D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89EF-6DD2-CEAC-FFA4-3C6C1743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7CF6-C18E-1298-F8A2-16EB29EC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145C-EBC7-A849-9F96-F0F44A34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1CAD-B6A1-AC4A-2596-44046FC6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CB03-90C6-8624-9523-F92B5A8C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1588-46E6-22C4-0FEB-71F022C4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0C41-8812-0832-F14C-641B84E2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2DA2-6D26-EB27-69FA-213C67DCE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B11BD-D53C-47C1-22F3-5AEAA1E7F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672F2-7B5D-BBC0-8ADB-69D18B8D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944E-679C-9CCC-B3F9-C9D8A36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6152-BA70-005F-869D-0172627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E688-CBE1-00A6-3C26-1FF2ECA0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D14C8-508A-A9C0-F5F7-06E3268F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AD51E-B229-825B-9F3D-CE3F0EA8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79F4-102D-FB38-42D4-BD77E3F2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18575-3066-A882-1002-879426DA1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C6812-4B6E-B345-3AB0-12E62CA2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BE955-B872-FF88-590C-F6750DFF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FBF2B-7126-5A37-A848-D3836CC9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1B60-8A50-F9D3-C1EF-429C548D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EE1DA-0790-9EB2-ADC2-A623F667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BF7FD-AD22-BF49-DF5F-45BAC4E4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F9D2A-1E3E-2C95-8CE2-2585799F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6A368-F798-DF41-FA30-48B91D83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AFAC6-06D4-06A9-8606-2EAB2E59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6E23-5E26-BD50-A9EA-13427E2A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7C17-7418-4FD7-C504-01529FA2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BA11-B30E-9AF9-3ED6-16E5BFE7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68723-9D74-38CD-B806-D9B59B96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3B536-395F-5EBD-D440-D2D92873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247DC-8035-D212-B095-5401AE0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82D8C-57AE-7CE5-9A5A-30733AF2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6C11-CD69-36B1-33AE-FD10A6B8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2881-F117-76E1-9C90-3A0787C22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31048-187E-7205-C431-BFBF98BED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5B49-CCAA-0C40-3B30-EB9CACE5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7226-A366-1A12-5E53-1943B527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C86B-38FE-FCF0-CE04-C6030883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92F95-6E87-28E1-FBE1-8F818EB4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73840-F62B-739F-E046-C3901C6D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1589-3BFA-DBAB-A770-45F7AAAD2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62834-EED3-4DD5-BB32-8E25BA132F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70F1-83C7-6439-A73F-F6452282D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A3C8-94AE-D8CC-587B-6E5A2C5BB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7FD2C-E4EC-4823-96FD-4B7C293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84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05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97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55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44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6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65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72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88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60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25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03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4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0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95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9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173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78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27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558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7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70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50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64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47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0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5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21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85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10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09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22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2024-05-21T16:47:33Z</dcterms:created>
  <dcterms:modified xsi:type="dcterms:W3CDTF">2024-05-21T16:48:12Z</dcterms:modified>
</cp:coreProperties>
</file>