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D88-7D0B-9FDD-7797-8F1E1C3BE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B10DE-E1B5-EA6C-4908-08079E25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A20E-36E7-8C48-2468-2FDCF954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0440-D942-D357-8B19-B9A9BC24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07A2-A50A-1707-9D0B-47CE06DB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D485-902B-121D-203A-AC92A665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19AF1-37F1-67B5-E04E-A3B1CBB8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BCA2-30EB-A59B-9C33-9431166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A508-170C-C901-FDB1-542BE07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B58C-91AF-9399-ED15-D517333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D60CF-41BB-546C-D387-A3232AC29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49140-2347-A90F-09CA-C9AD78D8E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CC43-4C9D-FF70-593A-78FB3E7C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A326-8498-E212-8154-5D5289DF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71F1-E7AB-2B4F-C2B2-2A4BDF14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B427-90DE-B198-F38D-A468357D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09E7-47BC-6398-211F-6F5A2EE2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2209-7CCC-B47F-AEED-0DBE6439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8F6C-B3C8-F070-57D4-0953A142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7988-2D68-B7AF-20E7-80BB1D65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6420-BEB0-9ACB-7731-F66BB534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ABD6-2F12-F8EF-C400-CFDE08E2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7CF47-2737-809A-148C-3B6CE273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89E8-5A42-38CB-9AED-2340FD87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9322-A1CB-AC2E-6E79-E9FA8F9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2327-7664-256D-05D7-88DBF34F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224F-5E49-B63E-5BC6-063B60A2A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F4923-1697-CA2F-16A0-7935BE06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A3B25-C4F5-0C64-AF03-438F61F3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98F17-B996-B431-8F1B-47B3FEE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C5221-D42C-BAF4-C3D5-9CBCF72A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7D08-86EC-4BA2-A04C-8768E8A7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2E60D-1D78-67BB-AF85-3CE03A3B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BA657-E74F-EB2F-ACE9-8DBE5090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7F9EC-5F8F-4778-8D1F-A7C19063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36BD3-07C6-15C9-C3BB-54D22E337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4CF47-9BD9-99CC-D80F-A41166F9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FDEB-CAF7-1B57-1509-AB9D81AE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D7FC5-D197-A7C9-DA2D-482ECB8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106D-A81F-A1B4-5E4E-C439EFB8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55353-6CEF-DA23-6177-905D75EF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8D27E-65F8-96CC-4B4D-7B35793A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57F5E-3681-824D-40BA-F1D613B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F852B-296A-2098-5182-A5A163C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82B5-FA01-28AD-BAE5-3BC60007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1804-BDEF-60FD-5DF8-FACAACD3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9250-E6A1-08BB-F6FE-87E7E4B3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1009-4970-461B-0073-9C8BE5B9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FAF63-FF1E-4D50-0813-1E93CFF45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8364-EA13-B006-46BB-77BC2E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042B-E6AF-B019-3FE4-DFD59363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0991-4846-0358-1F01-4501E32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A5-9F6E-D91C-4EF2-7CABEBC9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66113-292F-BC45-13C8-A83DDE31F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9DDF-A801-697D-E4C7-34E588A0C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1066-66A6-0AC5-BB28-6227551B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5DFD-6073-95E5-5CD7-EC6A5F1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0EAC2-A72A-0466-0B7D-DC029041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10F40-B435-BC31-1719-9331C2A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3E7FB-3674-D180-510C-5AEF0717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2194-2CA9-7769-64E1-AB5FD95A1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F7375-7546-407B-8C16-50F63F797A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894E-3EDF-5F93-BC91-3EEFA6D9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E2B6-7895-C061-2EA7-D1B90DE0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91207-D06D-417B-9895-8C0366A2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38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9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83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42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75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09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55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9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48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7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4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7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66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24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25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26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607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38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72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90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1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189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9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8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2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1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89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0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33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2024-05-21T16:47:35Z</dcterms:created>
  <dcterms:modified xsi:type="dcterms:W3CDTF">2024-05-21T16:47:50Z</dcterms:modified>
</cp:coreProperties>
</file>