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AC6F1-5885-FE5C-DFC7-DF4358AE0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6C1DB-2F1E-D898-4EA6-F66F2D380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BAE8F-B215-8086-BD86-BD3B34A9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BDF4-25EB-4D1B-A431-14C48344BB05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E63D9-D36F-7A12-B1B1-B2BCDC38C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333BE-2F9E-6812-D3B3-8BED57E5A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3DE9-5594-4F42-B5C9-C2E8A99FA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09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87DFB-2118-92CB-7316-E6F43ACB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9B16C-A50B-11A6-E8C1-748637382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382E-83F3-5701-3F8A-1544F193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BDF4-25EB-4D1B-A431-14C48344BB05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522B7-A67D-9D4E-AD68-30BBE22D2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6A3FB-003B-E1F9-2233-CA4BB194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3DE9-5594-4F42-B5C9-C2E8A99FA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37F7B-7D55-11BB-7BD4-68AF473E5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87123-507A-94B7-B46A-AE643A728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CA4DF-58FE-E600-215F-96BBC15D5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BDF4-25EB-4D1B-A431-14C48344BB05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F3AB4-5ADE-1D34-97BD-07FFDF110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F87AB-0BED-BBE2-5BD4-922ECEB3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3DE9-5594-4F42-B5C9-C2E8A99FA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5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5DB03-2B37-DF89-A17B-1652D75C9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67C93-12A4-DB95-2201-00916832C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079C3-ADDC-8804-C9E7-64E7B07C3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BDF4-25EB-4D1B-A431-14C48344BB05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09297-4B29-E58E-6F00-B9C44E24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FEC83-D173-DB13-B3DD-1EC637127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3DE9-5594-4F42-B5C9-C2E8A99FA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5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A316D-8210-220F-371B-26F5B815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49EFC-F508-DDFE-F075-3414497CB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94D5D-00FA-F57F-70BC-BAD533CA1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BDF4-25EB-4D1B-A431-14C48344BB05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5D078-8585-047F-1B4A-459DD6150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BFE7A-F921-F969-3D55-19F803B8B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3DE9-5594-4F42-B5C9-C2E8A99FA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40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E6F3-D4A7-FCCE-384C-F9F895D8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7A510-20A6-1BBF-56BF-1EADFCF65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CC5323-FFD9-F675-AADE-0A65B7C26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57727-E029-0FD1-9FE1-22CD647CD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BDF4-25EB-4D1B-A431-14C48344BB05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14BB2-C108-AE77-9CFE-BA54AB9DA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7BAAF-FD78-249F-2967-690CAB00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3DE9-5594-4F42-B5C9-C2E8A99FA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3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9093-E84B-D6C0-873F-8EA0D54FC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AE340-9E91-8EE0-DC4B-D2E63B6A4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B6770-E847-A239-F4A6-6BB70C434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544D3B-4B37-3D93-4C81-435CEDCA6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1E9DD2-2CFB-609C-0714-83E21884E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9AC806-4A16-BF3C-8128-3F8F7F64E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BDF4-25EB-4D1B-A431-14C48344BB05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EC7EE5-86B0-46D3-1D8B-3F13FCAF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3366E2-7020-18A5-FA1D-418DE8F24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3DE9-5594-4F42-B5C9-C2E8A99FA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31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C5EF-4D82-2FFB-79E0-0D32D21C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BC4274-CEB1-BBC4-9F66-68D5589E2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BDF4-25EB-4D1B-A431-14C48344BB05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8B838-1BE0-DA10-1B0B-8D94C3E19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F8D47-01D7-06BE-BDCB-E2C4CA0D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3DE9-5594-4F42-B5C9-C2E8A99FA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69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564867-B80E-825B-55A3-65498A206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BDF4-25EB-4D1B-A431-14C48344BB05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FD5EC-2FF5-6F34-668D-494ACEC3A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8B210-2657-7641-58F0-C9EE1C388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3DE9-5594-4F42-B5C9-C2E8A99FA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3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9548C-71CA-A8B2-429E-9903462C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C40CE-E0A9-2B6F-0ED6-DE55574B0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B564D-23C1-84B0-381A-CB7F0F819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7DB69-67E9-4169-4645-96FF63EA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BDF4-25EB-4D1B-A431-14C48344BB05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3A59D-7A4B-402F-CEB7-A40B45C32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B0F0A-91E7-B09F-6641-3DD9EDA3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3DE9-5594-4F42-B5C9-C2E8A99FA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8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CE3C-6AAD-E0DB-3916-773F1DF89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77E9A-921A-3DD2-39BF-741DF9F73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F49A1-F11C-3EE2-F768-021119BBD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7217-D587-6BFC-F769-054A9C85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BDF4-25EB-4D1B-A431-14C48344BB05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2D6ED-121D-A610-07C3-66DC551DA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E135B-D181-DF09-4294-9D140667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3DE9-5594-4F42-B5C9-C2E8A99FA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4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376469-25A7-2A76-136D-9F43FED97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9351F-1BF1-73DA-76DB-CE766B231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84E07-1CAE-6979-B6F0-77BBFDE08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F1BDF4-25EB-4D1B-A431-14C48344BB05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57D1E-3A67-FF71-6313-8C770BB0C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46417-F6F0-C73B-745C-370B41AA0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313DE9-5594-4F42-B5C9-C2E8A99FA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8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43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530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6370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1942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8880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5871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2515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011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55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2963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281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7337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684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074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490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6677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3102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9156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305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4545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8585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614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6345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663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4466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2130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35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7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928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007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5774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647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283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546e5e1-5d42-4630-bacd-c69bfdcbd5e8}" enabled="1" method="Standard" siteId="{96ece526-9c7d-48b0-8daf-8b93c90a5d1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Honeywell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Bhirud, Rohan</dc:creator>
  <cp:lastModifiedBy>Bhirud, Rohan</cp:lastModifiedBy>
  <cp:revision>1</cp:revision>
  <dcterms:created xsi:type="dcterms:W3CDTF">2024-05-21T16:47:27Z</dcterms:created>
  <dcterms:modified xsi:type="dcterms:W3CDTF">2024-05-21T16:49:02Z</dcterms:modified>
</cp:coreProperties>
</file>