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A496-F466-F797-EF04-31672E7F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37289-C324-B2E7-786A-628143B64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08F3-A877-1F02-A17A-5B2565EF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CF52-6E99-FE3E-3765-29CE1E59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1762-1636-E7BB-07B4-A8C77FD8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8577-204A-80D7-AABF-DBDD6E78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35943-7FC4-9AC2-C82C-E61F3948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C44F-6594-0002-598A-C05CBCCD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3587-0C05-02D7-209A-3A786054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572E-7C1D-0033-8C76-0686991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3CD65-296A-D702-FF94-75058E124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2798E-8573-E893-24B4-222B92BE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E50E-5FE0-AB3B-6294-99B108AC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18A5-D9B8-0F37-90B4-AAF15327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3E2B-CFFE-A3EF-B266-F90DDC5A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920B-D165-CD5F-7698-02553474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A39D-EFD6-B9F6-B472-46AAED27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4813-EA52-53AC-DE9C-0C88F386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667A-DBBA-0B63-175B-D595B3BC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882E-B7B1-545D-A8DC-2589BE16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DAD8-E00F-1A43-4C7E-27D76F2B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322DD-0F29-F2D2-B1E4-B98E7D29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0D69-CA35-DC47-9BBE-20231354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CB96-BAA2-4E70-11DD-0D506B78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0738-95D8-7BDF-A836-F40076A4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1D8-A7DD-B7E1-347A-5C033D94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8C14-E06D-BA71-E9B7-29F249514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CCDF-9B88-14F9-6884-6A29DA57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25DE4-A5EC-9196-1BF1-11C70F32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ED635-76F5-939B-32CB-45796BB3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3F73-ACB7-0C17-0A75-BE50652D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D17A-FF1F-D6B9-0405-FDF29CC9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BC6AB-FF2B-A24D-A11A-43069D83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60D97-3A7D-B037-1B82-89C944D2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DC528-8667-4B23-29DB-3F97A7EEF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98365-52BF-2D28-DA2A-2540EA8D8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A4186-156F-F52F-97FE-549BBC3F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B62C2-5395-B406-F6B6-ACD122C8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B140B-3111-6195-9B08-744D1CBA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538A-E89B-CB67-F7C6-2B2BCC6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402C-2C38-50CD-1394-EF041FB9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BD2AF-47DB-102D-8B10-1573561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5E725-12D8-8624-20A7-1E4D4CF9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D4D35-4A12-6CAE-AAB4-963D512C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8F305-9F3D-31CE-5D34-239EE73D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AC28-40A7-F626-8E2C-A9516405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A7A2-2EC5-7043-7C59-52DC60F9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0743-226F-1E74-46E4-DC52A8D0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5EFB-E748-9D3A-E488-2722C3F20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7C55-3DDD-AD39-1D83-B69CF870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C2777-21FF-D6EF-7C98-5A6E039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536C-5019-D7CB-30AC-6AD3FFD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6DA-3650-D32A-6DF3-1C4D2D9B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26D1F-3419-888E-2669-EBB96B043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1E74-9BDA-F294-6985-B097A6CD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1C831-985E-39B5-68E6-2777D720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2C15-833F-A76B-2C80-F1B260E8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02E3-A8EB-F9FC-2AD8-C4AECA4F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7498B-2230-BDE6-8F52-952954D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D7A63-CAEF-09ED-42E9-0A68A33F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194-AE0F-7A42-191B-A1928EA03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FEB1F-8726-427C-8EB8-45B7920230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7BC2-C484-D11A-27FF-ED4DF2ABD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7D74-A565-4411-3D59-31FFE0E2F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1F7DB-4706-40EE-BAD0-14023959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3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17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45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65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47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21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7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05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70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2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4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6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26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95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44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4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67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629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67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62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87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900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785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76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8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38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858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81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117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34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683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98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39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75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50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8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6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2024-05-21T16:47:29Z</dcterms:created>
  <dcterms:modified xsi:type="dcterms:W3CDTF">2024-05-21T16:48:58Z</dcterms:modified>
</cp:coreProperties>
</file>