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21A7-2FDB-22E2-C59B-B95702248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9AEB1-7EBB-DFCD-E3E3-3228BDA6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4D075-A6C0-CEF6-E3C7-19F60A0D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CC60-F3F2-4681-956A-2C9282908C5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B901-EABE-30F0-ABDA-832512E8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7A20C-5E68-782F-F93A-07C1552E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D681-1D31-46BA-8B11-943632AB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1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65B5-52C8-6CE0-E8AB-54084986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7B561-1BA5-05C8-41CA-46BC2BC21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BEA12-D566-413F-740E-B0CA5134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CC60-F3F2-4681-956A-2C9282908C5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88734-7EA6-B890-EBA8-6A4B90C9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48D1-0ABD-C874-5A43-5281C809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D681-1D31-46BA-8B11-943632AB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1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10804-296C-7598-9959-34886CC8A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42602-3A1A-56EE-2A12-E51C45093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35D7D-72C9-AB96-7BB9-E70412A4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CC60-F3F2-4681-956A-2C9282908C5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43D6F-0E99-32BC-6252-E1D1BA84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DFCA4-F300-8A22-8971-F3517A46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D681-1D31-46BA-8B11-943632AB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0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3A55-64CD-3A90-2E95-B775A0CB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E3AEF-B959-102B-E662-8E56B528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89FFD-FDE9-1E21-0214-01B1FFD9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CC60-F3F2-4681-956A-2C9282908C5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150F0-E376-3C10-ADA6-CDE139AA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989F8-3D4F-95E6-3242-5BA433DF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D681-1D31-46BA-8B11-943632AB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0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FC38-1D2B-AB89-4864-C90E7E27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E857-3BA0-F12C-BCBF-354CFB847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BB140-22EF-DD61-45A6-0058FBDE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CC60-F3F2-4681-956A-2C9282908C5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866F5-5FDA-7981-ACE0-04384B7B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39DE8-A4D7-286C-39C1-FCD588F5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D681-1D31-46BA-8B11-943632AB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070C-ED55-8138-634A-C4FD1384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C9B2E-321A-E8F3-40D4-E91D8091C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1DC14-A11D-531B-BA36-EB4BDC019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8CA1C-B888-5177-8676-66DDEE78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CC60-F3F2-4681-956A-2C9282908C5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E91CE-86BB-39C1-070C-4963C6D6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07C4C-82F2-CCFA-D7FC-F0F93386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D681-1D31-46BA-8B11-943632AB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2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124E-7C3D-6694-6B76-2A29706AA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72D81-E990-7192-A2D1-1B65806CA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8CACC-8BAD-8C5D-FEBD-7344813ED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30683-C976-9246-04F2-9183680B6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2DDE5-621F-47DB-2B1E-D379832B9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53618-6AE7-CCAB-1B39-CDE0C705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CC60-F3F2-4681-956A-2C9282908C5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E37BC-1BB3-2E8A-986A-BC7B3A80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9EABD8-93F2-A434-7B5E-E2F8F44D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D681-1D31-46BA-8B11-943632AB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9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A4BD-40D3-6444-D91B-CBCAE034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FD893B-C8A7-E128-9E6C-B2291439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CC60-F3F2-4681-956A-2C9282908C5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571FF-1358-3624-BD5B-2EBC63CC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E0E07-AE18-9882-47E1-DAC367A4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D681-1D31-46BA-8B11-943632AB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1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29AA0-A69D-569F-2AD8-A827329E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CC60-F3F2-4681-956A-2C9282908C5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CC475-F342-9481-4CA3-D00E2D99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F6C7E-B14F-A2D2-0A38-2DC969AE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D681-1D31-46BA-8B11-943632AB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1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9568-DC03-7DB9-E569-D4354E5E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92510-3526-A1B2-03E9-290B0E2ED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407CD-C530-6262-2E06-6A6FCE178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A1BAD-F587-5678-E1D9-4E7780F9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CC60-F3F2-4681-956A-2C9282908C5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FCA6D-C6EE-B59D-75CA-67935E54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31058-91BA-E912-4708-DB5585FE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D681-1D31-46BA-8B11-943632AB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2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D2B1-6A2E-9E74-01E5-0816B263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30A85-D8DF-227D-DB72-9B690B64B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1317E-DB9B-EE0F-6C45-84A0D9652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265A-D6CC-0D8D-086F-1875E990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CC60-F3F2-4681-956A-2C9282908C5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14D17-44BC-5E5C-9825-6EB799CE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C8BC4-9D90-330E-FE8B-1C9CEDD9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D681-1D31-46BA-8B11-943632AB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72C2E-8D38-BB0E-D512-A46F66DDB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F615C-281C-15E2-233E-C2AB61C62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ACD28-17B6-65E7-81F8-6EE215912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F5CC60-F3F2-4681-956A-2C9282908C5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46E92-5220-A7F5-480F-2DA54CEC1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FD1E6-AFEB-DB2C-8568-DBE1996D0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AFD681-1D31-46BA-8B11-943632AB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4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88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543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108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83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22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271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849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37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079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79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905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772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737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078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6142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594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1613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385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694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393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43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115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594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119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290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359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4121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399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365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61690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739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04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1616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49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765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2454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6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33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42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84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674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60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Bhirud, Rohan</dc:creator>
  <cp:lastModifiedBy>Bhirud, Rohan</cp:lastModifiedBy>
  <cp:revision>1</cp:revision>
  <dcterms:created xsi:type="dcterms:W3CDTF">2024-05-21T16:47:30Z</dcterms:created>
  <dcterms:modified xsi:type="dcterms:W3CDTF">2024-05-21T16:48:54Z</dcterms:modified>
</cp:coreProperties>
</file>