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254-6D67-AB52-95B7-2AC6B4ADE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9C29-02B1-79B2-6870-710947FB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3924-8FCA-F807-8AB7-BEB0E227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6686-6735-4295-F576-09BA383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19B6-4221-5C01-6F8D-16E7B1EC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7936-DBF9-5485-156D-58B05BF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8FD98-70EC-53A4-C9E3-5B821FC8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6D52-5ABF-9C1A-D407-28E88A39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62BA-0E5E-E425-C406-681F1347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6D8D-4CC4-158B-D044-8C098FF4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B990-8B11-70C5-95D4-1CD224889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52A22-1EEC-207A-497F-EAFB199B7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4BDD-A554-8294-31F1-BD343C5F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F81A-2DD0-414A-D5BE-FF15D631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8FF3-EAAD-B093-AAD4-4AF4899A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1C08-C5A0-4600-244B-DDCB9823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2859-C712-5F4E-F3DB-47033114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F61D-35D8-8372-0668-0041FA60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B1FD-7670-0A34-243D-7887DEAB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C7CB-9FD5-6F96-997F-870F010D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88E-96DF-2F39-76F6-38A7769E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D2E5-15E6-68B2-5B83-A1150796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AC72-301F-FC50-DD6D-0EC34406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923A-6D96-A226-6283-B21B06B1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B42F-6C1D-C202-FA0C-025F37A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92D5-3B57-8B20-EEE0-1380E96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7436-A8A4-864F-FC87-D0B0F64D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AA358-CD6F-71A5-884B-7286E507B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60827-FB01-D210-41CB-131A281E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977D-3B29-49BE-13F9-0467AC8C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0E19-A058-93E3-AA95-9688309B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00E-93B5-852F-57D2-A4B11FA5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D6BA-122C-0E53-0D42-B10A37B8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D37A-0EE6-6906-C2E4-A50E2D72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15DA4-BEAA-658C-AA1D-41ECA2BCE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ACD1-6AA3-5A9B-12FC-872707D4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9DDA-04D3-859B-07AA-6C40329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584C4-75AD-2419-360F-8177D309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532B4-14F3-3356-9FF4-9BF1F635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B023-6329-DE65-FACC-F29C5E76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58CBF-CA25-4288-EEE3-57A38D2C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9AC63-9C02-26AB-D5CC-3B6A41D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F0E5B-D558-8B1A-9578-D760E692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3ADCC-19FE-BD20-8D13-AC812596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57F4-A2B2-535D-B65B-C93509F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31F1-1353-C6F2-F179-538E1A4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6961-1FA4-3B72-C225-DF45119A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6C62-EE86-D546-8B86-74124CB4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8BC3-5BF6-023C-B1E2-7EE2693E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D26CE-8EF7-C9D1-BC09-741F9AB3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79E4-2A12-90FD-5451-6F2462A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80E2-8E02-2C96-40ED-BF42A79A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C41F-0A1C-79B3-843A-61B692E9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C67BB-9C4D-EE1C-630E-51A46A3FB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303F-6298-310D-23C6-1F897CF7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7002-B8D2-C136-28F1-AD9C700A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9C08A-34FB-1BCB-4401-57D0CF40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869A-431A-CC5E-41A4-DFB263E0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638E2-4A55-1C65-F0D5-6FA8AC42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8D172-E521-C7D2-C8E6-B2F6435C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BC3-B8AA-6E27-1001-613B3369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34ED3-1EF7-48E2-878B-BC1D72D60C1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834D-C9E2-5595-903C-F4D89763A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3273-34D8-2793-D71A-BBD052F3E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A9F25-3DBB-4CE1-9363-D29BA65E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57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46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2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48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50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76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1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73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08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7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04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25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6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46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00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71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02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08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05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4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6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99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8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7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7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182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691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258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5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84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3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00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46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9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2024-05-21T16:47:30Z</dcterms:created>
  <dcterms:modified xsi:type="dcterms:W3CDTF">2024-05-21T16:48:50Z</dcterms:modified>
</cp:coreProperties>
</file>