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F0DF-9191-991F-75DF-94D8B39FA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FD63-7DE3-E0BB-D39A-A7C891EBC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3A7D-68B4-30F3-4092-5F6C4856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2777B-85FE-C39D-1000-0E50D866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904E-5D1A-DE5C-C692-0A5D74C8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57AB-1931-B201-7932-5F4C60CA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4D915-70A6-8BBE-DD61-583A7C9F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36CC6-EBE0-4669-7F41-499ECF5D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37A5-4D88-1A15-913E-05DBA64E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38E64-DF8D-5BBE-4152-51C87C4D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0CB57-425B-644B-49C2-98D514C33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0B5B3-0C7A-F78E-D99C-3CCDDC9DA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8C1CD-BDE7-A3CD-570E-D343E60F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A281-9E71-1056-E4E4-70EBF4AC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6517-E5BE-B526-8C12-E675C359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3646-14DC-82B0-CB7F-CE92B292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2C65-1C63-3F90-44B6-F59C2AB1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3F1B-C746-B583-DED3-F1CB26B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101C-BA28-2C44-6A06-DC37628D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FFC4-DA19-AE45-5DAF-182F31E7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04D1-EB33-BFA1-76F6-5B16CC6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D6BC-DC37-1650-E7D9-7C1C8938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0F65-5FDE-280F-9AFE-BE81C0A9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B312-426F-C843-37EE-DE6A46D2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61A2-F227-A54C-D41B-503FF70B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FD6-5E16-E47A-FC2A-7B461BC1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6F28-2163-FAC8-4B7E-7539BA957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E592F-4D64-B337-B5EA-856A545CE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FD73-3CDD-CF76-2DA0-BDFB142C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27BE-2C27-3C82-AC39-E7FE48CE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ECCC1-71F8-DDB1-1D5D-D389922A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40D6-3354-9E17-6823-908CFF7F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194F2-5C65-FE12-D2F4-63D3FB57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4FF9E-A761-C9D7-0AF5-3B92C3DF6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8E6E4-3D18-0429-C601-CD56CC66F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E200B-93A3-4A37-23E4-60D92349D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035B4-C631-1C11-9708-D3E60DA9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A6040-3724-982B-4883-2EC29322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09179-2501-9464-4165-4E940DF0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5DA-1E62-E1A2-90AA-98EC83B3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90CE2-53BB-FBCC-40C5-DE4D1EE4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E6C9E-06E0-AB32-3AEC-313137E4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05B9A-C975-B328-A7F1-61A00F04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98409-F445-0AB7-853D-FC5EC9D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E3D68-5CCF-8CAE-DAEB-B5FCCF26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3A05-5305-720E-10FC-3EE51635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6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A20B-083E-D116-228D-9FFF2C01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79AB-03EF-307D-3A41-A93178903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23526-CE65-D5B2-5050-250862324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9A234-8A0E-73D6-DA66-CBADEEF2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AD630-E6D0-BD8B-CDAE-4009DE33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62CC3-DEB8-2E37-51A0-56E1583A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47A5-EB07-4AC6-C5D2-2C23407F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9A06D-41F4-6548-305E-AD505A466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0A12D-E301-A88C-2B2F-77407AC2A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B83E-7EE4-4B63-96C7-AE45830C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9E931-20D9-3245-8493-5291875E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F1755-35F7-3C24-CE28-94300F6E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6FB62-453B-C0EA-A9A1-D028F7BB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4E99F-313C-AEC5-EE2A-3004E854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35DF-DECE-FC5D-1F1D-FBB0369C4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70A09-EAA6-460B-86C6-66EE9508105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53FA-1184-BE49-A594-1C0DC2A3D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591A-220B-52AA-E1B0-522E6170E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C222A-BED4-4F2A-882E-FE0FA575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21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9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7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8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15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98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07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6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5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06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188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493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37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06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753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19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84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001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419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52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83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41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30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923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036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626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142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516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404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906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90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20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0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0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80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34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63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2024-05-21T16:47:31Z</dcterms:created>
  <dcterms:modified xsi:type="dcterms:W3CDTF">2024-05-21T16:48:39Z</dcterms:modified>
</cp:coreProperties>
</file>