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5F92-6086-6A50-4EF9-A55F83C0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AB990-6FA2-8462-D4DD-1434BA13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5934-07EF-9914-F80A-DC75105A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431C-2AE6-C75A-0352-923CA80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40AD-8E0B-6B46-D81E-923DA11D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E3D9-128E-9F5C-1B24-E63F7C02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C6DF6-E02A-F5E8-5B00-1F7CBAFB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0C5E-9379-AC84-780F-57F273DD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8F3E-FCFF-0E0A-9688-C0FCE157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1472-CAA8-F223-3B5C-EB04916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11F68-BEB1-2FDC-F7ED-C5F721C10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3BA06-B2D0-6910-1146-E811A83CE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F188-BE0B-C71F-5E6B-347D39D6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DCB2-2189-F45D-32CD-69C2E981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2B34-63EB-A2A7-4B80-5533183C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9559-0B2A-BD78-0C00-AE07753F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C9BA-8884-5DF1-B7A8-BFA619A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61EA-B634-6268-F837-56081B77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309C-D9D2-4252-EF5F-ABA6534F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5846-E96A-355E-1FCF-207DFAD4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3584-B070-EA63-3046-0D15803A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5D9A-D051-E840-ECF4-B74F801A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C5D4-EC46-553C-AFC5-5E34F18C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E3DE-FADA-8552-2C9F-E8E63F03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E7E3-B56F-6BBA-F191-F06CEB3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CA16-3BAE-E186-0457-80417EE3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7DC5-E400-D486-98E7-EB31313F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5618F-D193-97C3-3000-30CEA41F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DC8C-70FC-F52F-ED32-74CF37C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DEC2-9AA5-28C0-6B38-8AB40697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FAE95-9B2C-81A0-0A8E-C9F56865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F9D-FBDD-0593-F88C-EB9124D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407A-CBE0-2B48-8795-784737B0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2BFC-F203-4F1B-864A-BF48080B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BC83A-179D-469A-76A7-8483A980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AE622-C016-11BF-F850-D8D03B88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84CF6-EBDB-5F94-9EDD-6287921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72751-F51A-D30F-53E8-27CCA2D0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E2DCE-E000-E873-21F0-9A2DAE27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B5C-EF72-9776-C1E4-F08D3F70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8BC81-B8C7-C6A0-D793-1C4DB0C6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0A5A9-0D71-F7BB-BC70-B0300547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5C91-5337-8DA8-A354-5FE70DF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4EE-E21B-E199-8294-3767F4C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DCFAF-7BED-6EA1-6CD4-DBAC788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A85E2-B4DE-54A4-B4D7-07C5F71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A33-D7BF-32C7-E5F0-21205E91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C69B-E35C-96FC-B6B7-1A43067D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F510-778D-89F3-F790-D47C5292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9F0D7-F501-2FF1-AE3B-6A93DAE0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EC81-ECDD-3154-F694-E48F1138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C5BC-46A7-A13D-1EAC-5768C02B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9C9-8D64-723F-8C4F-7013BAF8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F6927-9E49-252A-CE0A-5A7891FBF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79B11-71B4-5AC8-6126-554AB0AF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2E25-0860-8572-B1FC-16606B6B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E57F-2713-0012-B018-C59C2A89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5E73-8326-39E1-80B9-3E0B16BF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C5672-EEE3-55CB-2548-70C3DF15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C46C-0CAD-66D6-081D-DAD816B5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9071-4605-835C-AB54-8AFA2868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EA3ED-A19C-48C1-AC8B-1DED36D21D4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F2D5-82E0-95AD-3D58-5D11D29F4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BDB-DB03-5F3B-9B1D-26FDFF02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40A4E-9089-4746-B9C7-5EEB5425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8602E-FEF6-4D09-D972-0B10B5EA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A7509-F283-3BB2-9B83-E6A548B6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A8B0B-ACA8-5940-87F0-D9AC47D3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2024-05-21T16:09:31Z</dcterms:created>
  <dcterms:modified xsi:type="dcterms:W3CDTF">2024-05-21T16:37:10Z</dcterms:modified>
</cp:coreProperties>
</file>