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BDE4-ABD6-F67A-8089-F76111C83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4678C-C502-0785-8D61-3A46EDB01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A5BE2-E569-50F1-344A-4EC96732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5657-4B03-4813-B83E-5E351385A84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ADE0F-83DA-EB5C-1A20-1CD508B5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C0B6-A613-ECE9-D5C0-313E9B2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E193-C67D-4D72-BDC9-25C8A5B2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4062-E641-37C0-DC75-B30452E5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0FEF3-2847-C2F2-E474-A03FFF79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B9B47-6BF8-D5DF-300E-EF629DFE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5657-4B03-4813-B83E-5E351385A84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8B78-6B8E-6B20-02A0-8584D5E6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533A-8DA6-27D4-17FB-DCCCEA0D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E193-C67D-4D72-BDC9-25C8A5B2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D53CE-C71E-5615-6BC9-334A956DB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51F1F-A7C5-3A31-61AC-F6CF4B3DF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0000-AF4C-12B2-EE03-D4181D79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5657-4B03-4813-B83E-5E351385A84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C551C-CA1C-E760-833C-B422883E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B443E-AB53-0DCD-3D29-4505C754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E193-C67D-4D72-BDC9-25C8A5B2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D8F2-E1D0-6521-00F1-842178CA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CBBEF-54E5-8E4F-EA13-ACB4E287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9B41-3CF1-E7A1-0FFB-832395EB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5657-4B03-4813-B83E-5E351385A84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61FF-6994-ECE8-D292-5DDF9A06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C810-8768-0743-FC75-82B85DDA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E193-C67D-4D72-BDC9-25C8A5B2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4308-8225-1404-E205-54BA01DC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51ED2-511F-1BFE-60B2-51D3D1E4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6F8F-2FB4-5430-4850-1F035439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5657-4B03-4813-B83E-5E351385A84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E26A-496E-1327-0BD4-0E5D6C1C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AFC4-7056-EC2F-123D-2C67203B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E193-C67D-4D72-BDC9-25C8A5B2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D27A-620C-B5E9-03BA-1053EE2A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DB70-CE4E-013E-D2B2-3CD26CB46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1A504-A19F-3C98-83B6-4B9DCD80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E579-4FAA-4CE4-BED0-44D32E52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5657-4B03-4813-B83E-5E351385A84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9BF86-D945-906A-4BF9-27BFFD5D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46DE7-7DEF-ADA3-D1C9-704122F8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E193-C67D-4D72-BDC9-25C8A5B2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03BD-CE55-D31E-D65E-FABCAB0B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274F9-B818-12C9-B857-7ECED570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1D7A0-9721-8398-9994-C58F0C632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AF86A-8C1B-0A86-8B4F-FA83FE25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B2543-4B22-08F0-A9C3-36B15BD23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6C5AB-8277-54EB-B91A-A171A37C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5657-4B03-4813-B83E-5E351385A84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171DC-8690-E09D-D7BC-1FED6FC3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4E03-FBEE-50BA-F2D3-8DE66C6C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E193-C67D-4D72-BDC9-25C8A5B2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CD33-29D0-FD16-AFEA-ACCAB60F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07F99-5779-488C-38F5-2753082D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5657-4B03-4813-B83E-5E351385A84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FBA27-7D6B-E881-CE4A-EF6BB2F0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B3C97-7BE2-7471-76D1-C97A9441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E193-C67D-4D72-BDC9-25C8A5B2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6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7EBB0-B157-C574-5F5A-E72A8C1D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5657-4B03-4813-B83E-5E351385A84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FB30F-9B77-4983-460D-ECCC0EFE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7DA1B-8BC0-B184-5954-D18A0C05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E193-C67D-4D72-BDC9-25C8A5B2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CEA6-343B-0976-28C4-094EBF1E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DBBC-6DB4-70AD-4818-6D984BF6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BD7CB-3C49-92F1-B068-3204CF6D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9616D-7331-7C06-8CE4-75052EB9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5657-4B03-4813-B83E-5E351385A84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43013-457B-8864-F1E7-C97105A4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45515-34AF-E3FB-D51A-1E0AD858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E193-C67D-4D72-BDC9-25C8A5B2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C896-CFD6-1967-C3C4-31B9CC8A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23E1F-1AC5-467E-2D9F-55D0ACC1C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0B5A7-958D-AA5C-290C-9076542D1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69EF5-3A43-2511-3F8E-B286720E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5657-4B03-4813-B83E-5E351385A84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B66B9-9156-9650-C772-A1D3B2C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2A61-F268-3F23-122C-C1B37C43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E193-C67D-4D72-BDC9-25C8A5B2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5C001-3BD6-14CA-D809-4E233C1A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F9F7E-82AB-0FF6-3FB5-9747A1EB9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B5A9-A0AE-D2D9-FD33-526EB78C1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85657-4B03-4813-B83E-5E351385A84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EFE9-E28C-8DB4-ABBD-52A92ADBB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5940-C968-54BF-F082-596F3143C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24E193-C67D-4D72-BDC9-25C8A5B2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5B9A5C-BFE9-2FBF-D163-F950D867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3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C4749-58FF-5F58-7358-5342061B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98EE5C-D607-F4AA-B318-F81C7698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056121-30EE-55B1-FEE8-19AA873B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9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064A5-CDB3-D3E7-0890-DF98A592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2</cp:revision>
  <dcterms:created xsi:type="dcterms:W3CDTF">2024-05-21T16:09:31Z</dcterms:created>
  <dcterms:modified xsi:type="dcterms:W3CDTF">2024-05-21T16:39:19Z</dcterms:modified>
</cp:coreProperties>
</file>