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BDC6-E981-D782-3F77-E2CC0F56B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CB677-2219-94F1-1414-0FD5DF32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8679-E2D5-AA29-AC7F-D1257A9D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FBAE-F934-B0CA-7567-FCDA1BC2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407D-A4BA-342D-ED82-89FBB7D8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FFC4-EFD6-D44A-627D-1329FF2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C280-63EF-B336-D88E-3593D41A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C74B-8483-7440-B958-F74F1CBB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10C6-017F-1A80-AE22-9D0A1288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77C1-C539-2AB9-B910-EAA71329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2EED6-6359-3742-1D2C-A847FECF7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BEF3-A75D-CC64-593A-7D391947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5DE9-A32D-9B51-6020-C57E3232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CDC1-E83F-4DCA-DF1E-428140D6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490C-6E0B-A81C-14FE-0BED8C2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0E73-EF26-DFD1-A9BF-3882C969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6E24-3B96-9151-B4E6-9CEE3E68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9550-1D5D-6420-38C6-06649F53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8E83-2C1D-4109-8C6B-913A6D20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AC10-260F-6FB8-2F92-62DF6E3A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3C0-ABF4-94BE-F7DD-E26B10A4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690A-39C8-4852-A0D4-9C7E4157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E3C6-A0E8-0CB7-0CAC-8C961BE1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86FD7-2E2A-3EA4-CBF0-82E60CBE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CF76-61DD-FA8E-FAA8-B32A893C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10FD-4314-99B9-6FDB-F191DA9F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6893-1080-C79B-E39A-7E72531AB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BCCB-5011-964D-E8D0-EBF75771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1602-3791-CB33-34F1-8FB40F5F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C55D-66F2-39CD-8AB0-6BC10780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54D3-003D-D769-AD01-BB0FA032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A6AA-F2C9-60C5-E39D-3015E5B4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6A72-6EFD-F1E8-2BAA-ABADEB72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9ACB7-0DA9-9A0D-804E-34B383B6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238E-FC43-7900-C981-F0447FE18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A12E-7D0A-D3B7-08DC-F51382C7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CF89-BFBD-9E19-BCF1-0D39E271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9AABA-A8CD-29D4-BEF9-8479940B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61D12-364B-C183-F4AE-58D79A87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E13D-1D00-A036-5D5B-A1BB4715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06E46-AC51-0303-F901-1C3E28F6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8CCE0-3181-539F-6325-E748D41F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815B9-7CA2-BA82-539F-AA09A8EA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E5322-9596-1F69-A44D-922059A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0A41E-C00C-FBEB-DA1C-74DABA76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841D-7F3A-1ABD-FEC1-1085F06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FBA-CDF8-FBC2-B08C-217E880F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AA73-3286-7A1B-1073-6C1F0D83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E599C-2CB3-1459-67BB-5C5C48F2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7FEC-9BA1-CE6B-39D9-D9C7DA63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111C0-200E-1691-4FB1-98BF1410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8233-2800-81B2-52C8-5454393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7E2F-262F-C730-B8FD-0814613D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A012F-14F4-C012-F31C-7685BA43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BB15D-FAB7-8B27-C1A8-B5E2D7C9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5A445-22C9-9812-96B0-F4AF503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4208F-661A-0FD1-4763-02D225FB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AEAB-055A-0622-9838-48762BCA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9ED51-AB11-AE77-0645-BC6D8485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449C-6992-B97B-580F-7C0C1158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83B9-48CC-E2DE-B551-79B72C873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2250A-C592-4DF6-87E8-65FE13CBD29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C77B-CF9D-1F5E-79DA-71D25DF0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92B4-F3B7-8922-0B8F-CCA100DEE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24599-ECDC-426E-B438-B8DF5913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B6A2B-11C2-B8B1-E9C4-D2899101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1B4A7-41BB-7FEF-2670-C7F1249A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A8E00-6FD3-918D-1956-6412A21E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2024-05-21T16:09:32Z</dcterms:created>
  <dcterms:modified xsi:type="dcterms:W3CDTF">2024-05-21T16:42:29Z</dcterms:modified>
</cp:coreProperties>
</file>