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7224-4095-8411-17F9-71DDE5F8C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671A3-885D-C8F6-5D16-AFA5FFB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95462-534D-0376-9AB0-2CC64DB5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5D8B-94BA-BDC3-0259-782FB664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2434-4286-055D-77A1-3982AD6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45C3-17A8-69D8-A1DD-8C71B63C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7DA0-C318-FE1A-AF81-85139D8D4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C62E-9890-D7FC-F956-98B8FF8B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3DE3-6F2E-7576-16AC-1F09473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4EF1-C8A1-16BC-7708-B16DF75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05B88-8B1F-42F5-2334-F710D880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BBEF-7734-33EE-C04B-1CA7ACF3B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58DD-A0D9-6F9B-A071-3A676C0F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6BE9-B0C7-BC88-41D4-FEF911D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E6B5-6ECF-56B1-DC5E-1266D994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5C56-02AA-C848-19EA-DC39333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652D-8CF2-9075-F22A-310B980C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CB89-38C4-6798-E8A8-DA8E5E8D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A543-06B5-D860-4CD2-8D6E6D15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252F-4C5C-27BE-A0DA-548103C1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EA45-F9BD-1A2A-916D-EA8CB6D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DD22-7E4C-D295-D6B2-B3485D8B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4EDB-8C1C-B855-6261-B6713EAF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3006-71D2-854C-8444-E2CAD822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2FCB-01D9-2937-C5E9-FD9E49B2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5D6E-4605-8E35-DF7A-7954A74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C2A0-40A4-CEFC-1034-F25C8CA48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53A8E-42CF-C9D0-2DE7-7BEF2710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BACF-A680-5354-9331-DCD8414D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F13B-B0D2-EA16-14DB-0013BA48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90BC-0347-6789-64D0-814CA04C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B305-130C-C183-6B64-62844A43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7EC0-857D-EBCE-DA34-780B6839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E3D1-458A-2ADF-DC0C-B66E3510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2FD62-1DDA-78B7-236E-8E9B7A97C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B76ED-745A-C3AC-F6AD-541690592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B80E3-8F35-F9F7-A979-CFE6E38F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75380-32BB-4268-BBBD-D009E21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1D7DC-3019-5847-A271-BB884243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9BE-6FB9-9A14-3564-DC7B7F7E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A5E73-78B8-4534-D216-FDF2CA6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0D61D-05E1-0289-3C35-776E63D6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893A-365E-D36F-C8A8-1B4B659F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B98D8-2FD1-5C7D-1169-543F072C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CB7FE-76F6-6B00-2F3B-4F4B921B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60D3-B708-3C20-5D99-A9080028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B95E-29B7-A682-92D5-6A958659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0AEB-F171-9F18-D2D6-14AF860D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529FF-6370-0AA3-F1E5-56D1FB77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B80F8-29AB-991A-B7DC-B9844F79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95518-A139-1287-5F0E-1DEFA88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8A7F-E420-D40F-0076-C0F315D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0DC-A60C-DCD9-D2E6-F4318029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F7A64-F22E-AD77-6E60-4DD1937D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6D46D-A454-ACEF-3E95-6209B077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A1C5-ADA7-456A-FF12-38189917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2155-54E4-9C0E-01C1-5654455C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570C-FB4C-2090-6955-1CFC6078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C3039-23BA-B294-B2F2-FF382DA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2581-B3F3-5E43-F055-F6544008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9403-4A30-D242-1DAA-E7FBE7BB0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EE805-0995-45C2-AC24-640F1D969F2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B4CC-D41D-4CC5-4E87-995CC07A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A054-9520-0628-C481-C485BC174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F8F89-2BC5-40A1-8CD7-FBF51939C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4CC5F-09E1-DA96-13CC-E26C80AE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575CA-E6B0-8325-E477-F95B2621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44900-189F-90CD-885B-379F1509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95DE6-0D49-7DC7-AFD4-4067F34B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0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E9ABD-245A-52CD-2A87-0EED8D12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0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49826-1537-A5D5-1037-7686D185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B4CFAA-C281-4F15-A1F3-88B26C51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1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2024-05-21T16:47:34Z</dcterms:created>
  <dcterms:modified xsi:type="dcterms:W3CDTF">2024-05-23T17:43:34Z</dcterms:modified>
</cp:coreProperties>
</file>