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90C1-9BB8-B8D7-ABFC-EF5FB5AF4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0F91B-4056-B558-A902-E7BD4B5E7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C13F-E11B-D283-8DC8-9C41EA77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0-37B7-4862-B9F3-4EF6F9DC7B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CB114-6CF7-0150-3B14-F11D6FCF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1BEA2-5AA6-0B61-B7E4-DEB90824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795C-C62B-46EC-B9F6-EA4C5954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FAEA-0E8F-0622-7D3D-EA36EA90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268A4-4B59-AAED-679D-D532CE4B9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27BD0-1F68-4571-225A-C06F1A95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0-37B7-4862-B9F3-4EF6F9DC7B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02A8-26AF-444F-B3C4-ED54421B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F7656-E4AB-6B9C-C424-825A53E1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795C-C62B-46EC-B9F6-EA4C5954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5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70C23-6EA8-6B76-E4E6-7F958CFDD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EE80F-8520-A699-4188-EA58C2C59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20873-ABE0-E546-BB69-D1B91DE1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0-37B7-4862-B9F3-4EF6F9DC7B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AEE92-E660-A5BA-00A2-CA9F575B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8BD8B-1A5C-E5CA-5C8E-BECC247D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795C-C62B-46EC-B9F6-EA4C5954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4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DC47-49BE-9356-2A45-7229453D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7C4E-E15A-38FB-C5CE-605BA280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C1820-CB5E-7E64-78FA-82841C20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0-37B7-4862-B9F3-4EF6F9DC7B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5A21-7620-20A5-D8C9-65DC7DC3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4EE00-F658-BA28-BC26-F7E5C15C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795C-C62B-46EC-B9F6-EA4C5954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2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3A66-B973-5EE9-D286-D1D3DF31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FF769-90EA-DA18-375C-12C52388C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19B41-629C-E2CF-B906-6C1E2EC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0-37B7-4862-B9F3-4EF6F9DC7B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3801-5C64-3F48-A093-015F1151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9ED8-A20B-3FA6-DAAD-D2B4028D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795C-C62B-46EC-B9F6-EA4C5954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9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FEEF-7822-246C-37A0-DC5FA772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E287-85EF-5082-EBEB-F0E0DF8F2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AC214-89EA-32DA-AB36-792F8F617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2AC20-86CE-4F20-30F4-FF69CEA1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0-37B7-4862-B9F3-4EF6F9DC7B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2FDF-6AA3-9C36-B220-F1FE8D86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1DF00-D0C9-49A9-84B4-9D5DE635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795C-C62B-46EC-B9F6-EA4C5954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6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0532-B3D5-B227-19C1-8EC236B5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3B279-21B8-64DD-2D6D-7E83AD201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15129-DE17-171F-17DF-669F7CD0D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7A4E9-2DF7-58DA-ADD3-7E0FADAC6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69BC1-D6F9-7058-AE77-C001FB174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E7CA6-42D5-BD9C-1447-EB6125E7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0-37B7-4862-B9F3-4EF6F9DC7B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06546-727F-4C54-1253-649DC974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E2456-BB71-EC6C-E669-CA31DD3A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795C-C62B-46EC-B9F6-EA4C5954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9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0CA8-C2BF-3FAF-8BA9-4DFBE272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2B8BD-0B78-EFE7-49E5-F63F0095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0-37B7-4862-B9F3-4EF6F9DC7B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D4424-FCEC-688E-E733-0F8E3A52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93537-9F45-A684-DFEF-C9D2100E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795C-C62B-46EC-B9F6-EA4C5954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7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56B27-9B4C-DDAC-DF1C-8FFB34DD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0-37B7-4862-B9F3-4EF6F9DC7B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36234-5956-678C-A59B-C3EF8EA7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B2896-D3C3-EFBA-D66F-51E9E183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795C-C62B-46EC-B9F6-EA4C5954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CACD-E55F-FAB3-2308-9BE00B94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F372-3BF9-A302-343D-9FD5E1114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2C14A-54F7-282E-2FB5-5D4E1E070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34F48-4180-BD63-37BA-DBDF7D75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0-37B7-4862-B9F3-4EF6F9DC7B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D76CC-113F-06C4-F84A-E4F6FF27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FF545-253A-B9EB-BC2E-0826FFB2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795C-C62B-46EC-B9F6-EA4C5954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6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36E1-7337-81A8-D030-78E01D6A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EF3E9-0483-542E-CED7-C04691962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49980-AC38-AB7A-7877-39135E87C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BA3B4-1192-F9FF-3E04-16385B3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C280-37B7-4862-B9F3-4EF6F9DC7B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B2732-902B-71CD-EDE6-29D33D8D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1C019-D997-D0B0-26E2-6E7CA7E2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795C-C62B-46EC-B9F6-EA4C5954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70054-1138-F93D-48ED-CD180E42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381C-AC57-3798-A5C1-EAD85A5B6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9A767-82AE-2BB3-A135-2651910CE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2C280-37B7-4862-B9F3-4EF6F9DC7B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33D4B-3C48-4F8D-3A49-61B8DA6E6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405E-60C0-BEC9-BD69-74475A6C2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F795C-C62B-46EC-B9F6-EA4C5954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0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FABE7-C069-ECBA-CFCE-5B258255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CA660-48DA-2FF6-E45B-DDE3CFBE5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2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08A78E-53A6-513B-1CD7-6523D0331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7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BABA1-EF84-69FE-CC48-0093EB5B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016D7-EAD8-C581-C29F-B89D95B63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2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35A6E5-EF4E-02E1-0BA5-DAAF5371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9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F3A2F8-4D04-6FE6-7847-3AA57822D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2</cp:revision>
  <dcterms:created xsi:type="dcterms:W3CDTF">2024-05-21T16:49:16Z</dcterms:created>
  <dcterms:modified xsi:type="dcterms:W3CDTF">2024-05-23T17:53:48Z</dcterms:modified>
</cp:coreProperties>
</file>