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72E-BB11-E733-F859-182EF8DD4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7B0B-6EE9-FD83-1D9A-219D4DF56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A060-A10B-A751-2053-A59698D8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A5EBE-E757-6303-55A8-D47CD86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B7AC-F61F-24F8-EDC7-C5401780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619-637A-B344-CD6D-EE4E92E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AD40-4E9C-D959-B776-3F2C0EB2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10D7-69BF-5B68-148D-0C177BA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70B2-59AC-664E-96D4-FF237207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3CB2-A7A1-C6DF-C1F8-5A5067C2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497CD-1CF8-D65E-BACA-E144C79B9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BB7A-99F8-8AB5-CC14-CFD1076A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6F22-81CD-517C-3791-A6BC763D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34D6-5A71-7631-C934-1AF70AF6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07E9-27B6-4F3B-AD0F-12977E7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AE9E-DDC4-8780-F670-32D96910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14E-8542-7A99-8932-4C57F4DD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252C-A005-CEC3-66B5-7FFFF90D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8532-8A5D-97B7-543F-E2B963FE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D507-74FA-D8C0-A5EA-F266A350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331-57A6-4507-9444-235C675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4F3B-9E1D-1177-94CC-E8BD514D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88FF-FB62-C0A9-0D20-BDECAED2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5E3D-475C-4E02-DC12-C2CDEBE4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1688-A753-F44D-C70C-A612F184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8A1C-4207-DC63-75A9-5C35DBC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2099-F288-5D3C-1E7B-3CCA3234B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6756-D9B9-1414-4FD9-9DB84951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68E9-29E4-8CD8-0B31-E36FA2F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22EA-BF84-9C2A-CD4B-717337A8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8911-237E-47E3-C41A-87CBA22E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D453-4DAA-45C4-E876-5576553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F699-5E8D-CFB5-D576-2154528B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5182E-1322-5B91-9F0A-79A3A1F4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E21A5-0580-2535-E5BA-BE20A67E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AD998-E39A-519E-14BA-CB8E2CFEB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92AD3-015C-DC4C-0653-849EDC4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015A-FE16-500C-2D62-F523E507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4BD9D-53F4-4CE5-14BB-250D593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0F2B-D344-7175-DF58-8D810D51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BEEC1-F449-86C3-6763-4488B354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5A4F9-F7F5-4AD2-731C-04FDCA2D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A07B-3D28-89E6-434E-F574ABE3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58C0-8F68-40BA-79F6-F2568F6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141B-3744-E910-E8FF-64953399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5250-0AD8-BA09-0231-7BD081EC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084C-BABC-3963-BA59-22DBA047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E427-D761-1C1E-B3E8-D3B071C8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0AFE-F63F-38D9-57EE-B4DA2E11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EBAD-1D23-5182-5B3D-08C567CC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CEA4-4FF1-F438-1F8C-6AADAB48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D153-56F7-248A-4FF6-F200551E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06B-9510-542E-E6A8-D8871D1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E348A-54D0-65BC-7304-EE371B91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990C0-7805-FEC3-5135-E6C3B6CD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DDB7-F8C4-9410-DA44-6D1495BD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FD01-BE64-3B2C-DB31-6482FC1F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6B90-5F44-EA97-804E-033886D8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6E820-F6F5-B652-5E3E-7FF0D655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B5C6-3122-98AA-3FD1-D0795A1F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FB6-7AA7-1F54-BE1F-4EDCC0688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810BE-C830-4587-AD90-D9932CEEA9A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FFAC-72F5-9D19-E57F-DA4E05B3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7120-45B8-3BAB-4C29-3B0A791C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66BD9-4EBA-4B24-9BA9-DCDAE496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FD40F-6FA5-4AC1-87D9-64956F83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30CA3-B4B0-17F0-F963-BF8F85D7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2024-05-21T16:49:16Z</dcterms:created>
  <dcterms:modified xsi:type="dcterms:W3CDTF">2024-05-23T17:54:55Z</dcterms:modified>
</cp:coreProperties>
</file>