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D3AB-224E-A0C0-55BD-1A3D38344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2E9B2-2069-3EE9-3CEB-A2BD564B6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41A1-CC27-006D-19FF-D9C79A7B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126F-B217-98DF-0B0B-9C88233C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2732-DD7C-C0A1-E945-C0E1AE15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4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9025-7E90-22F8-ECAA-393B2793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3697B-1BC8-05AC-0018-B654CEA40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4C29-FC0F-1CF2-A06A-D1097489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635A-F43E-201F-170A-A0E038EE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2FC4-5A6E-ED70-51B9-379BB2BD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490EB-3984-21D5-C224-EC1FEE660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908C2-0A31-8AB7-F7C4-E139A2C99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7F076-A56B-F263-E251-E56ACD05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7DB3F-C33F-394A-C9C6-855403F0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1611-7F62-8EE0-2FFF-F25C09CF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60F7-F0A1-BB90-3519-2B1484C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AC81-69E0-1244-0286-1747EB1A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4D448-2CD7-8CEB-A195-8F8EA5CC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6335D-59FA-4CB7-1618-1AC13837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F9A0-E8C3-BD0F-9991-50AA95CB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4950-1879-C12B-2C29-3CD026E9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755DD-9A41-90A8-3215-E2F007CB3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5165-B231-86FA-5530-5ACE7467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2809-5502-A5F1-3F6E-01C7FA73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EEA3-95CB-5990-32C9-6B512B06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7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481C-2639-432A-399F-CB68D535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0220-E295-67E5-9182-EEF994A50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43CB-BE11-260B-D8BF-1C27B677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A76A8-35FC-15C6-DD1E-688C3C84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A191-7F16-932C-DB7F-78A97D73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5368D-7EDC-B733-6CA6-5AA829D5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D1EC-FA17-BDDE-69F1-0716BFA4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74EB5-FD7F-C1F2-8146-F1AEC5B7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DAB29-449C-78E2-4BD0-79BFC76B0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97EB1-96B2-D957-56FD-2462ADA05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56B21-6DBD-298B-281E-93EFA11471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E8E95-8C0D-CA65-E974-C185C81E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7CC0D-4097-1A3A-A75B-CFF243ED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4D945-E3F7-71CE-5E7D-1170A507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77B4-66CA-6386-AA34-73E49B6E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69D72-6825-4F16-EA09-A2E81071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EF89-EBEE-248D-F436-F7F9D3DD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D0AB9-F7DF-E4CF-4C68-F4618F2B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7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12037-A38F-B84B-1909-BEAEEB09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2FF8C-836C-6071-50EF-AB51966D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1598B-AD03-FBA9-0F0B-D0DF9D26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4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225D-7C08-A5C8-43D8-3CBF7860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B0EA-1099-BB44-C92D-DAEBD171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3500F-CA2C-51AD-BD3C-63D308E4D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C0F75-76F3-2DCA-5C2B-2C1BF60A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75F04-BE06-7A4C-359D-0E5FF637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40421-12DE-1207-0E86-5FEDD2ED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47A7-BACA-65CB-387C-A7FACD59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F512E-3EC2-3CA1-CD42-60B12EC84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0CE1-B7C2-3630-1F81-421E1DB43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CEF4-4897-C88C-4000-EA64624F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AFEB9-402C-A032-8875-F08190A5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0B28D-5572-8C4E-7911-3E635159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0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AB72D-B42B-5CF2-EBA0-E9901F56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6D0C4-6EDF-432B-406B-410CA8EAC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9605-9630-3D4C-C790-DBFFC197E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F8AFD-7DF4-42AA-A952-1B23C5AD996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2552-8AA4-EFB5-7B3D-7094266A1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262D-6A06-CEF7-B21E-D8BBC3CF1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2C8E4-E6F6-44A4-99BC-F29C5D480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63063A-E1FD-923B-46CE-4950721D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0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3AB26-A780-D526-54AC-AED32BB44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4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DB0FE-A1CF-1F12-02D5-7C3F2E80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6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0F702-CB79-B012-02CB-B1D9E960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0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CF63F-94C7-8192-0EA1-7910EC11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8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676BC7-14C7-6E35-E9A5-8C9B29171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7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8C8D7-3693-36D6-46DB-B1F2B452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3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Bhirud, Rohan</dc:creator>
  <cp:lastModifiedBy>Bhirud, Rohan</cp:lastModifiedBy>
  <cp:revision>2</cp:revision>
  <dcterms:created xsi:type="dcterms:W3CDTF">2024-05-21T15:55:31Z</dcterms:created>
  <dcterms:modified xsi:type="dcterms:W3CDTF">2024-05-21T15:58:34Z</dcterms:modified>
</cp:coreProperties>
</file>