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ce980a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ce980a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ab0578a8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fab0578a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ce980a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ce980a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3ff530b0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3ff530b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9001ab50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9001ab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28" y="2024500"/>
            <a:ext cx="83994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Computer’s Health Monitoring System</a:t>
            </a:r>
            <a:endParaRPr sz="3000"/>
          </a:p>
        </p:txBody>
      </p:sp>
      <p:sp>
        <p:nvSpPr>
          <p:cNvPr id="74" name="Google Shape;74;p13"/>
          <p:cNvSpPr txBox="1"/>
          <p:nvPr/>
        </p:nvSpPr>
        <p:spPr>
          <a:xfrm>
            <a:off x="5358375" y="3593225"/>
            <a:ext cx="36663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Rohan Bishnoi          - IIITU17313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Sahaj Kulshrestha  - IIITU17315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Shruti Ror                    - IIITU17316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WHY ?</a:t>
            </a:r>
            <a:endParaRPr sz="4800"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197225" y="9476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948025" y="678125"/>
            <a:ext cx="38409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increase the life of computer system.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Taking maximum advantage of available resources.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Instance prevention and problem detection.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Notifying possible issues.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face issues many a times of random shut down in data centers, so if we monitor the system health (including CPU , RAM and Disk usage) we can take steps for better </a:t>
            </a:r>
            <a:r>
              <a:rPr lang="en" sz="1500"/>
              <a:t>functioning.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Purpose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Monitor the essential statistics of CPU , RAM and Disk for better health of the computer system.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939500" y="362600"/>
            <a:ext cx="3837000" cy="45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Client-Server socket by using socket programming using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the essential information of the client system  that we want to send.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all that  received information in the file for further analysis.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monitoring system to view the live status of the client system.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Programming Language &amp; Modules</a:t>
            </a:r>
            <a:endParaRPr sz="22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00303" y="1221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Programming Language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use Python.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Python has some really good libraries that make network programming easier and efficient</a:t>
            </a:r>
            <a:endParaRPr sz="16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5524500" y="1221675"/>
            <a:ext cx="32931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Modules/ Libraries to be Used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Socket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Thread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Psutil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matplotlib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Modules Description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841578" y="1405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Sys</a:t>
            </a:r>
            <a:r>
              <a:rPr lang="en"/>
              <a:t>: 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The sys module is a set of functions which provide crucial information about how your Python script is interacting with the host system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b="1" lang="en"/>
              <a:t>Matplotlib</a:t>
            </a:r>
            <a:r>
              <a:rPr lang="en"/>
              <a:t>: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Matplotlib is a multiplatform data visualization library that allows visual access to huge amounts of  data in easily digestible visuals.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5650447" y="1405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create a socket,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Roboto"/>
                <a:ea typeface="Roboto"/>
                <a:cs typeface="Roboto"/>
                <a:sym typeface="Roboto"/>
              </a:rPr>
              <a:t>socket.socket()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 available in the Python socket module is used.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333333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psutil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>
                <a:solidFill>
                  <a:srgbClr val="464646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IIt is a cross-platform library for retrieving information on running processes and system utilization (CPU, memory, disks) in Python.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Modules </a:t>
            </a:r>
            <a:r>
              <a:rPr lang="en">
                <a:solidFill>
                  <a:schemeClr val="dk1"/>
                </a:solidFill>
              </a:rPr>
              <a:t>Description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841578" y="1405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Thread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Thread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module provides low-level primitives for working with multiple threads (also called light-weight processes or tasks) 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5650447" y="14054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 module  provides a function for getting local time from the number of seconds elapsed since the epoch called localtime()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Flow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5" name="Google Shape;125;p2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 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7" name="Google Shape;127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8" name="Google Shape;128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318375" y="385678"/>
            <a:ext cx="22428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Create a client server socket with socket programming using socket module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descr="Background pointer shape in timeline graphic" id="131" name="Google Shape;131;p2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 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3" name="Google Shape;133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4" name="Google Shape;134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Fetch Client system’s information by using psutil module</a:t>
            </a:r>
            <a:endParaRPr sz="1600"/>
          </a:p>
        </p:txBody>
      </p:sp>
      <p:sp>
        <p:nvSpPr>
          <p:cNvPr descr="Background pointer shape in timeline graphic" id="137" name="Google Shape;137;p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 3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9" name="Google Shape;139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0" name="Google Shape;140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1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a client server request and write data in txt file for further analysis.</a:t>
            </a:r>
            <a:endParaRPr sz="1600"/>
          </a:p>
        </p:txBody>
      </p:sp>
      <p:sp>
        <p:nvSpPr>
          <p:cNvPr descr="Background pointer shape in timeline graphic" id="143" name="Google Shape;143;p2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 4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1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Write server side code to fulfill the request and keep a track of requests.</a:t>
            </a:r>
            <a:endParaRPr sz="1600"/>
          </a:p>
        </p:txBody>
      </p:sp>
      <p:sp>
        <p:nvSpPr>
          <p:cNvPr descr="Background pointer shape in timeline graphic" id="149" name="Google Shape;149;p2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 5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51" name="Google Shape;151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1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Work on the errors and efficiency of code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