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ricingAnalytics-TideFebreeze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820D136-52AC-40B8-88D7-E6E6E55902C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Pricing Analytics - Tide &amp; Febreeze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90BEA46-9AFA-410B-B704-BB25CB27713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5/19/2025 6:37:04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ndle Price Trend" id="2" name="slide2">
            <a:extLst>
              <a:ext uri="{FF2B5EF4-FFF2-40B4-BE49-F238E27FC236}">
                <a16:creationId xmlns:a16="http://schemas.microsoft.com/office/drawing/2014/main" id="{B6A6ECB9-3D01-430F-8A66-AA744CCFF8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092" y="0"/>
            <a:ext cx="8215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Units Sold by Product" id="3" name="slide3">
            <a:extLst>
              <a:ext uri="{FF2B5EF4-FFF2-40B4-BE49-F238E27FC236}">
                <a16:creationId xmlns:a16="http://schemas.microsoft.com/office/drawing/2014/main" id="{428A52B0-63BE-44A8-B737-49D275BD24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786" y="0"/>
            <a:ext cx="81124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ce VS Sales" id="4" name="slide4">
            <a:extLst>
              <a:ext uri="{FF2B5EF4-FFF2-40B4-BE49-F238E27FC236}">
                <a16:creationId xmlns:a16="http://schemas.microsoft.com/office/drawing/2014/main" id="{3DA5DED2-AC1F-489A-87A0-A858591D94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092" y="0"/>
            <a:ext cx="8215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ndle Prices Distribution" id="5" name="slide5">
            <a:extLst>
              <a:ext uri="{FF2B5EF4-FFF2-40B4-BE49-F238E27FC236}">
                <a16:creationId xmlns:a16="http://schemas.microsoft.com/office/drawing/2014/main" id="{F4B2FA45-64D9-4F27-BCAA-15B7A5B247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092" y="0"/>
            <a:ext cx="8215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ekly Revenue" id="6" name="slide6">
            <a:extLst>
              <a:ext uri="{FF2B5EF4-FFF2-40B4-BE49-F238E27FC236}">
                <a16:creationId xmlns:a16="http://schemas.microsoft.com/office/drawing/2014/main" id="{143B9FC2-C71C-4C6E-9BF1-3AC80D6B7A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092" y="0"/>
            <a:ext cx="8215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lingness to pay" id="7" name="slide7">
            <a:extLst>
              <a:ext uri="{FF2B5EF4-FFF2-40B4-BE49-F238E27FC236}">
                <a16:creationId xmlns:a16="http://schemas.microsoft.com/office/drawing/2014/main" id="{4DE4E1FB-1B59-4048-8D38-E3EEFC5034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786" y="0"/>
            <a:ext cx="81124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8" name="slide8">
            <a:extLst>
              <a:ext uri="{FF2B5EF4-FFF2-40B4-BE49-F238E27FC236}">
                <a16:creationId xmlns:a16="http://schemas.microsoft.com/office/drawing/2014/main" id="{A0242EE8-109C-4267-A0AB-965D4B1E5D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56" y="0"/>
            <a:ext cx="8574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2025-05-19T18:37:05Z</dcterms:created>
  <dcterms:modified xsi:type="dcterms:W3CDTF">2025-05-19T18:37:05Z</dcterms:modified>
</cp:coreProperties>
</file>