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45" r:id="rId2"/>
    <p:sldId id="363" r:id="rId3"/>
    <p:sldId id="351" r:id="rId4"/>
    <p:sldId id="364" r:id="rId5"/>
    <p:sldId id="348" r:id="rId6"/>
    <p:sldId id="349" r:id="rId7"/>
    <p:sldId id="356" r:id="rId8"/>
    <p:sldId id="261" r:id="rId9"/>
    <p:sldId id="260" r:id="rId10"/>
    <p:sldId id="365" r:id="rId11"/>
    <p:sldId id="277" r:id="rId12"/>
    <p:sldId id="257" r:id="rId13"/>
    <p:sldId id="355" r:id="rId14"/>
    <p:sldId id="276" r:id="rId15"/>
    <p:sldId id="357" r:id="rId16"/>
    <p:sldId id="358" r:id="rId17"/>
    <p:sldId id="359" r:id="rId18"/>
    <p:sldId id="366" r:id="rId19"/>
    <p:sldId id="263" r:id="rId20"/>
    <p:sldId id="280" r:id="rId21"/>
    <p:sldId id="279" r:id="rId22"/>
    <p:sldId id="362" r:id="rId23"/>
    <p:sldId id="268" r:id="rId24"/>
    <p:sldId id="264" r:id="rId25"/>
    <p:sldId id="269" r:id="rId26"/>
    <p:sldId id="270" r:id="rId27"/>
    <p:sldId id="361" r:id="rId28"/>
    <p:sldId id="367" r:id="rId29"/>
    <p:sldId id="267" r:id="rId30"/>
    <p:sldId id="265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7B1E5-90D7-F305-9BCF-2DA516F026D5}" v="3" dt="2024-12-06T00:13:10.316"/>
    <p1510:client id="{710CDE05-8106-438C-87ED-335CD1E2A5A0}" v="1150" dt="2024-12-05T01:30:29.738"/>
    <p1510:client id="{B6428354-74E9-49A9-B42C-E416B91D8EE4}" v="356" dt="2024-12-06T01:03:06.501"/>
    <p1510:client id="{E60CD3BE-8DA0-C0F7-23EE-3D63499F43FE}" v="197" dt="2024-12-05T23:38:18.265"/>
    <p1510:client id="{EF31C43E-D0D6-8443-C03A-592EF27BA926}" v="47" dt="2024-12-06T00:46:47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08" autoAdjust="0"/>
  </p:normalViewPr>
  <p:slideViewPr>
    <p:cSldViewPr snapToGrid="0">
      <p:cViewPr varScale="1">
        <p:scale>
          <a:sx n="88" d="100"/>
          <a:sy n="88" d="100"/>
        </p:scale>
        <p:origin x="2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Venkatesh" userId="S::23sw40@queensu.ca::90262526-e210-4ea0-89a1-d96c8af7cee2" providerId="AD" clId="Web-{5849004D-E132-F928-7B3E-A38989D9A43B}"/>
    <pc:docChg chg="modSld">
      <pc:chgData name="Rohan Venkatesh" userId="S::23sw40@queensu.ca::90262526-e210-4ea0-89a1-d96c8af7cee2" providerId="AD" clId="Web-{5849004D-E132-F928-7B3E-A38989D9A43B}" dt="2024-11-27T04:17:26.506" v="212" actId="14100"/>
      <pc:docMkLst>
        <pc:docMk/>
      </pc:docMkLst>
      <pc:sldChg chg="delSp modSp">
        <pc:chgData name="Rohan Venkatesh" userId="S::23sw40@queensu.ca::90262526-e210-4ea0-89a1-d96c8af7cee2" providerId="AD" clId="Web-{5849004D-E132-F928-7B3E-A38989D9A43B}" dt="2024-11-27T04:17:26.506" v="212" actId="14100"/>
        <pc:sldMkLst>
          <pc:docMk/>
          <pc:sldMk cId="2072790477" sldId="268"/>
        </pc:sldMkLst>
        <pc:spChg chg="mod">
          <ac:chgData name="Rohan Venkatesh" userId="S::23sw40@queensu.ca::90262526-e210-4ea0-89a1-d96c8af7cee2" providerId="AD" clId="Web-{5849004D-E132-F928-7B3E-A38989D9A43B}" dt="2024-11-27T04:06:15.229" v="17" actId="20577"/>
          <ac:spMkLst>
            <pc:docMk/>
            <pc:sldMk cId="2072790477" sldId="268"/>
            <ac:spMk id="2" creationId="{3C62FF5D-4EB8-400F-298A-ACB15811CC92}"/>
          </ac:spMkLst>
        </pc:spChg>
        <pc:spChg chg="mod">
          <ac:chgData name="Rohan Venkatesh" userId="S::23sw40@queensu.ca::90262526-e210-4ea0-89a1-d96c8af7cee2" providerId="AD" clId="Web-{5849004D-E132-F928-7B3E-A38989D9A43B}" dt="2024-11-27T04:17:26.506" v="212" actId="14100"/>
          <ac:spMkLst>
            <pc:docMk/>
            <pc:sldMk cId="2072790477" sldId="268"/>
            <ac:spMk id="3" creationId="{4F49FB40-4BB0-75F1-485C-A570AA5774B3}"/>
          </ac:spMkLst>
        </pc:spChg>
      </pc:sldChg>
    </pc:docChg>
  </pc:docChgLst>
  <pc:docChgLst>
    <pc:chgData name="Kristofor Ilkiw" userId="S::24gvq@queensu.ca::045e76cd-573e-4bf3-9ceb-3727f6fe8f66" providerId="AD" clId="Web-{03B61969-0289-FF0C-E9AD-0C8504E93983}"/>
    <pc:docChg chg="modSld">
      <pc:chgData name="Kristofor Ilkiw" userId="S::24gvq@queensu.ca::045e76cd-573e-4bf3-9ceb-3727f6fe8f66" providerId="AD" clId="Web-{03B61969-0289-FF0C-E9AD-0C8504E93983}" dt="2024-11-26T02:11:59.461" v="8" actId="20577"/>
      <pc:docMkLst>
        <pc:docMk/>
      </pc:docMkLst>
      <pc:sldChg chg="modSp">
        <pc:chgData name="Kristofor Ilkiw" userId="S::24gvq@queensu.ca::045e76cd-573e-4bf3-9ceb-3727f6fe8f66" providerId="AD" clId="Web-{03B61969-0289-FF0C-E9AD-0C8504E93983}" dt="2024-11-26T02:11:59.461" v="8" actId="20577"/>
        <pc:sldMkLst>
          <pc:docMk/>
          <pc:sldMk cId="4089463373" sldId="264"/>
        </pc:sldMkLst>
        <pc:spChg chg="mod">
          <ac:chgData name="Kristofor Ilkiw" userId="S::24gvq@queensu.ca::045e76cd-573e-4bf3-9ceb-3727f6fe8f66" providerId="AD" clId="Web-{03B61969-0289-FF0C-E9AD-0C8504E93983}" dt="2024-11-26T02:11:59.461" v="8" actId="20577"/>
          <ac:spMkLst>
            <pc:docMk/>
            <pc:sldMk cId="4089463373" sldId="264"/>
            <ac:spMk id="2" creationId="{3C62FF5D-4EB8-400F-298A-ACB15811CC92}"/>
          </ac:spMkLst>
        </pc:spChg>
      </pc:sldChg>
    </pc:docChg>
  </pc:docChgLst>
  <pc:docChgLst>
    <pc:chgData name="Robert Phillips" userId="S::24df8@queensu.ca::4a7f14b0-d775-47da-b1aa-c61880918925" providerId="AD" clId="Web-{74AF90EB-095B-D4A7-34C0-A97EDEF7A2C1}"/>
    <pc:docChg chg="modSld sldOrd">
      <pc:chgData name="Robert Phillips" userId="S::24df8@queensu.ca::4a7f14b0-d775-47da-b1aa-c61880918925" providerId="AD" clId="Web-{74AF90EB-095B-D4A7-34C0-A97EDEF7A2C1}" dt="2024-12-05T00:47:55.846" v="265"/>
      <pc:docMkLst>
        <pc:docMk/>
      </pc:docMkLst>
      <pc:sldChg chg="modNotes">
        <pc:chgData name="Robert Phillips" userId="S::24df8@queensu.ca::4a7f14b0-d775-47da-b1aa-c61880918925" providerId="AD" clId="Web-{74AF90EB-095B-D4A7-34C0-A97EDEF7A2C1}" dt="2024-12-05T00:42:35.068" v="140"/>
        <pc:sldMkLst>
          <pc:docMk/>
          <pc:sldMk cId="584279363" sldId="263"/>
        </pc:sldMkLst>
      </pc:sldChg>
      <pc:sldChg chg="modSp">
        <pc:chgData name="Robert Phillips" userId="S::24df8@queensu.ca::4a7f14b0-d775-47da-b1aa-c61880918925" providerId="AD" clId="Web-{74AF90EB-095B-D4A7-34C0-A97EDEF7A2C1}" dt="2024-12-05T00:47:43.221" v="258" actId="20577"/>
        <pc:sldMkLst>
          <pc:docMk/>
          <pc:sldMk cId="3657018878" sldId="265"/>
        </pc:sldMkLst>
        <pc:spChg chg="mod">
          <ac:chgData name="Robert Phillips" userId="S::24df8@queensu.ca::4a7f14b0-d775-47da-b1aa-c61880918925" providerId="AD" clId="Web-{74AF90EB-095B-D4A7-34C0-A97EDEF7A2C1}" dt="2024-12-05T00:47:43.221" v="258" actId="20577"/>
          <ac:spMkLst>
            <pc:docMk/>
            <pc:sldMk cId="3657018878" sldId="265"/>
            <ac:spMk id="2" creationId="{DAA2A18C-2351-FF61-9999-9296FC55935F}"/>
          </ac:spMkLst>
        </pc:spChg>
      </pc:sldChg>
      <pc:sldChg chg="modSp">
        <pc:chgData name="Robert Phillips" userId="S::24df8@queensu.ca::4a7f14b0-d775-47da-b1aa-c61880918925" providerId="AD" clId="Web-{74AF90EB-095B-D4A7-34C0-A97EDEF7A2C1}" dt="2024-12-05T00:47:40.065" v="257" actId="20577"/>
        <pc:sldMkLst>
          <pc:docMk/>
          <pc:sldMk cId="2946588247" sldId="266"/>
        </pc:sldMkLst>
        <pc:spChg chg="mod">
          <ac:chgData name="Robert Phillips" userId="S::24df8@queensu.ca::4a7f14b0-d775-47da-b1aa-c61880918925" providerId="AD" clId="Web-{74AF90EB-095B-D4A7-34C0-A97EDEF7A2C1}" dt="2024-12-05T00:47:40.065" v="257" actId="20577"/>
          <ac:spMkLst>
            <pc:docMk/>
            <pc:sldMk cId="2946588247" sldId="266"/>
            <ac:spMk id="2" creationId="{DAA2A18C-2351-FF61-9999-9296FC55935F}"/>
          </ac:spMkLst>
        </pc:spChg>
      </pc:sldChg>
      <pc:sldChg chg="modSp ord modNotes">
        <pc:chgData name="Robert Phillips" userId="S::24df8@queensu.ca::4a7f14b0-d775-47da-b1aa-c61880918925" providerId="AD" clId="Web-{74AF90EB-095B-D4A7-34C0-A97EDEF7A2C1}" dt="2024-12-05T00:47:55.846" v="265"/>
        <pc:sldMkLst>
          <pc:docMk/>
          <pc:sldMk cId="3709065900" sldId="267"/>
        </pc:sldMkLst>
        <pc:spChg chg="mod">
          <ac:chgData name="Robert Phillips" userId="S::24df8@queensu.ca::4a7f14b0-d775-47da-b1aa-c61880918925" providerId="AD" clId="Web-{74AF90EB-095B-D4A7-34C0-A97EDEF7A2C1}" dt="2024-12-05T00:47:51.237" v="264" actId="20577"/>
          <ac:spMkLst>
            <pc:docMk/>
            <pc:sldMk cId="3709065900" sldId="267"/>
            <ac:spMk id="2" creationId="{38609C88-A887-CE73-8B29-FFFDA27680C5}"/>
          </ac:spMkLst>
        </pc:spChg>
      </pc:sldChg>
      <pc:sldChg chg="modNotes">
        <pc:chgData name="Robert Phillips" userId="S::24df8@queensu.ca::4a7f14b0-d775-47da-b1aa-c61880918925" providerId="AD" clId="Web-{74AF90EB-095B-D4A7-34C0-A97EDEF7A2C1}" dt="2024-12-05T00:39:28.273" v="96"/>
        <pc:sldMkLst>
          <pc:docMk/>
          <pc:sldMk cId="2842636221" sldId="279"/>
        </pc:sldMkLst>
      </pc:sldChg>
      <pc:sldChg chg="modNotes">
        <pc:chgData name="Robert Phillips" userId="S::24df8@queensu.ca::4a7f14b0-d775-47da-b1aa-c61880918925" providerId="AD" clId="Web-{74AF90EB-095B-D4A7-34C0-A97EDEF7A2C1}" dt="2024-12-05T00:44:30.879" v="254"/>
        <pc:sldMkLst>
          <pc:docMk/>
          <pc:sldMk cId="4259998301" sldId="280"/>
        </pc:sldMkLst>
      </pc:sldChg>
    </pc:docChg>
  </pc:docChgLst>
  <pc:docChgLst>
    <pc:chgData name="Xiaogan Zhou" userId="S::23ym12@queensu.ca::b4a9e92f-6cb4-4275-9232-63efe9800ec4" providerId="AD" clId="Web-{CF893581-D3D1-7303-696D-1A67BE972377}"/>
    <pc:docChg chg="modSld">
      <pc:chgData name="Xiaogan Zhou" userId="S::23ym12@queensu.ca::b4a9e92f-6cb4-4275-9232-63efe9800ec4" providerId="AD" clId="Web-{CF893581-D3D1-7303-696D-1A67BE972377}" dt="2024-12-04T23:49:50.297" v="33"/>
      <pc:docMkLst>
        <pc:docMk/>
      </pc:docMkLst>
      <pc:sldChg chg="modNotes">
        <pc:chgData name="Xiaogan Zhou" userId="S::23ym12@queensu.ca::b4a9e92f-6cb4-4275-9232-63efe9800ec4" providerId="AD" clId="Web-{CF893581-D3D1-7303-696D-1A67BE972377}" dt="2024-12-04T23:46:23.059" v="29"/>
        <pc:sldMkLst>
          <pc:docMk/>
          <pc:sldMk cId="3763301317" sldId="260"/>
        </pc:sldMkLst>
      </pc:sldChg>
      <pc:sldChg chg="modNotes">
        <pc:chgData name="Xiaogan Zhou" userId="S::23ym12@queensu.ca::b4a9e92f-6cb4-4275-9232-63efe9800ec4" providerId="AD" clId="Web-{CF893581-D3D1-7303-696D-1A67BE972377}" dt="2024-12-04T23:46:15.027" v="22"/>
        <pc:sldMkLst>
          <pc:docMk/>
          <pc:sldMk cId="2821625811" sldId="261"/>
        </pc:sldMkLst>
      </pc:sldChg>
      <pc:sldChg chg="modNotes">
        <pc:chgData name="Xiaogan Zhou" userId="S::23ym12@queensu.ca::b4a9e92f-6cb4-4275-9232-63efe9800ec4" providerId="AD" clId="Web-{CF893581-D3D1-7303-696D-1A67BE972377}" dt="2024-12-04T23:49:50.297" v="33"/>
        <pc:sldMkLst>
          <pc:docMk/>
          <pc:sldMk cId="2498953611" sldId="356"/>
        </pc:sldMkLst>
      </pc:sldChg>
    </pc:docChg>
  </pc:docChgLst>
  <pc:docChgLst>
    <pc:chgData name="Rohan Venkatesh" userId="S::23sw40@queensu.ca::90262526-e210-4ea0-89a1-d96c8af7cee2" providerId="AD" clId="Web-{17324C0F-6F84-B58D-02D9-6B77291F8236}"/>
    <pc:docChg chg="modSld">
      <pc:chgData name="Rohan Venkatesh" userId="S::23sw40@queensu.ca::90262526-e210-4ea0-89a1-d96c8af7cee2" providerId="AD" clId="Web-{17324C0F-6F84-B58D-02D9-6B77291F8236}" dt="2024-12-05T04:26:28.204" v="8"/>
      <pc:docMkLst>
        <pc:docMk/>
      </pc:docMkLst>
      <pc:sldChg chg="modNotes">
        <pc:chgData name="Rohan Venkatesh" userId="S::23sw40@queensu.ca::90262526-e210-4ea0-89a1-d96c8af7cee2" providerId="AD" clId="Web-{17324C0F-6F84-B58D-02D9-6B77291F8236}" dt="2024-12-05T04:06:20.230" v="4"/>
        <pc:sldMkLst>
          <pc:docMk/>
          <pc:sldMk cId="2072790477" sldId="268"/>
        </pc:sldMkLst>
      </pc:sldChg>
      <pc:sldChg chg="modNotes">
        <pc:chgData name="Rohan Venkatesh" userId="S::23sw40@queensu.ca::90262526-e210-4ea0-89a1-d96c8af7cee2" providerId="AD" clId="Web-{17324C0F-6F84-B58D-02D9-6B77291F8236}" dt="2024-12-05T04:26:28.204" v="8"/>
        <pc:sldMkLst>
          <pc:docMk/>
          <pc:sldMk cId="3047710652" sldId="270"/>
        </pc:sldMkLst>
      </pc:sldChg>
    </pc:docChg>
  </pc:docChgLst>
  <pc:docChgLst>
    <pc:chgData name="Rohan Venkatesh" userId="S::23sw40@queensu.ca::90262526-e210-4ea0-89a1-d96c8af7cee2" providerId="AD" clId="Web-{CC0088FE-D893-BD4B-2AEA-F7726C43A85D}"/>
    <pc:docChg chg="delSld modSld">
      <pc:chgData name="Rohan Venkatesh" userId="S::23sw40@queensu.ca::90262526-e210-4ea0-89a1-d96c8af7cee2" providerId="AD" clId="Web-{CC0088FE-D893-BD4B-2AEA-F7726C43A85D}" dt="2024-12-01T17:18:28.605" v="108"/>
      <pc:docMkLst>
        <pc:docMk/>
      </pc:docMkLst>
      <pc:sldChg chg="modNotes">
        <pc:chgData name="Rohan Venkatesh" userId="S::23sw40@queensu.ca::90262526-e210-4ea0-89a1-d96c8af7cee2" providerId="AD" clId="Web-{CC0088FE-D893-BD4B-2AEA-F7726C43A85D}" dt="2024-11-30T16:56:43.164" v="87"/>
        <pc:sldMkLst>
          <pc:docMk/>
          <pc:sldMk cId="2072790477" sldId="268"/>
        </pc:sldMkLst>
      </pc:sldChg>
      <pc:sldChg chg="modSp">
        <pc:chgData name="Rohan Venkatesh" userId="S::23sw40@queensu.ca::90262526-e210-4ea0-89a1-d96c8af7cee2" providerId="AD" clId="Web-{CC0088FE-D893-BD4B-2AEA-F7726C43A85D}" dt="2024-11-30T17:26:41.041" v="107" actId="20577"/>
        <pc:sldMkLst>
          <pc:docMk/>
          <pc:sldMk cId="2393824923" sldId="269"/>
        </pc:sldMkLst>
        <pc:spChg chg="mod">
          <ac:chgData name="Rohan Venkatesh" userId="S::23sw40@queensu.ca::90262526-e210-4ea0-89a1-d96c8af7cee2" providerId="AD" clId="Web-{CC0088FE-D893-BD4B-2AEA-F7726C43A85D}" dt="2024-11-30T17:26:41.041" v="107" actId="20577"/>
          <ac:spMkLst>
            <pc:docMk/>
            <pc:sldMk cId="2393824923" sldId="269"/>
            <ac:spMk id="3" creationId="{4F49FB40-4BB0-75F1-485C-A570AA5774B3}"/>
          </ac:spMkLst>
        </pc:spChg>
      </pc:sldChg>
      <pc:sldChg chg="del">
        <pc:chgData name="Rohan Venkatesh" userId="S::23sw40@queensu.ca::90262526-e210-4ea0-89a1-d96c8af7cee2" providerId="AD" clId="Web-{CC0088FE-D893-BD4B-2AEA-F7726C43A85D}" dt="2024-12-01T17:18:28.605" v="108"/>
        <pc:sldMkLst>
          <pc:docMk/>
          <pc:sldMk cId="0" sldId="344"/>
        </pc:sldMkLst>
      </pc:sldChg>
    </pc:docChg>
  </pc:docChgLst>
  <pc:docChgLst>
    <pc:chgData name="Xiaogan Zhou" userId="S::23ym12@queensu.ca::b4a9e92f-6cb4-4275-9232-63efe9800ec4" providerId="AD" clId="Web-{74658DE4-6BAE-D94D-2B78-6FBEA6791938}"/>
    <pc:docChg chg="modSld">
      <pc:chgData name="Xiaogan Zhou" userId="S::23ym12@queensu.ca::b4a9e92f-6cb4-4275-9232-63efe9800ec4" providerId="AD" clId="Web-{74658DE4-6BAE-D94D-2B78-6FBEA6791938}" dt="2024-11-27T04:43:06.797" v="57"/>
      <pc:docMkLst>
        <pc:docMk/>
      </pc:docMkLst>
      <pc:sldChg chg="addSp delSp modSp mod setBg modNotes">
        <pc:chgData name="Xiaogan Zhou" userId="S::23ym12@queensu.ca::b4a9e92f-6cb4-4275-9232-63efe9800ec4" providerId="AD" clId="Web-{74658DE4-6BAE-D94D-2B78-6FBEA6791938}" dt="2024-11-27T04:39:50.268" v="56" actId="20577"/>
        <pc:sldMkLst>
          <pc:docMk/>
          <pc:sldMk cId="3763301317" sldId="260"/>
        </pc:sldMkLst>
        <pc:spChg chg="mod">
          <ac:chgData name="Xiaogan Zhou" userId="S::23ym12@queensu.ca::b4a9e92f-6cb4-4275-9232-63efe9800ec4" providerId="AD" clId="Web-{74658DE4-6BAE-D94D-2B78-6FBEA6791938}" dt="2024-11-27T04:39:45.580" v="54" actId="20577"/>
          <ac:spMkLst>
            <pc:docMk/>
            <pc:sldMk cId="3763301317" sldId="260"/>
            <ac:spMk id="2" creationId="{DAA2A18C-2351-FF61-9999-9296FC55935F}"/>
          </ac:spMkLst>
        </pc:spChg>
        <pc:spChg chg="add mod">
          <ac:chgData name="Xiaogan Zhou" userId="S::23ym12@queensu.ca::b4a9e92f-6cb4-4275-9232-63efe9800ec4" providerId="AD" clId="Web-{74658DE4-6BAE-D94D-2B78-6FBEA6791938}" dt="2024-11-27T04:39:50.268" v="56" actId="20577"/>
          <ac:spMkLst>
            <pc:docMk/>
            <pc:sldMk cId="3763301317" sldId="260"/>
            <ac:spMk id="19" creationId="{667DAC8E-275C-95D3-2A98-E71133017252}"/>
          </ac:spMkLst>
        </pc:spChg>
      </pc:sldChg>
      <pc:sldChg chg="addSp delSp modSp mod setBg">
        <pc:chgData name="Xiaogan Zhou" userId="S::23ym12@queensu.ca::b4a9e92f-6cb4-4275-9232-63efe9800ec4" providerId="AD" clId="Web-{74658DE4-6BAE-D94D-2B78-6FBEA6791938}" dt="2024-11-27T04:33:42.256" v="35"/>
        <pc:sldMkLst>
          <pc:docMk/>
          <pc:sldMk cId="2821625811" sldId="261"/>
        </pc:sldMkLst>
        <pc:spChg chg="mo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2" creationId="{DAA2A18C-2351-FF61-9999-9296FC55935F}"/>
          </ac:spMkLst>
        </pc:spChg>
        <pc:spChg chg="ad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9" creationId="{5DCB5928-DC7D-4612-9922-441966E15627}"/>
          </ac:spMkLst>
        </pc:spChg>
        <pc:spChg chg="ad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11" creationId="{682C1161-1736-45EC-99B7-33F3CAE9D517}"/>
          </ac:spMkLst>
        </pc:spChg>
        <pc:spChg chg="ad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13" creationId="{84D4DDB8-B68F-45B0-9F62-C4279996F672}"/>
          </ac:spMkLst>
        </pc:spChg>
        <pc:spChg chg="ad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15" creationId="{AF2F604E-43BE-4DC3-B983-E071523364F8}"/>
          </ac:spMkLst>
        </pc:spChg>
        <pc:spChg chg="add">
          <ac:chgData name="Xiaogan Zhou" userId="S::23ym12@queensu.ca::b4a9e92f-6cb4-4275-9232-63efe9800ec4" providerId="AD" clId="Web-{74658DE4-6BAE-D94D-2B78-6FBEA6791938}" dt="2024-11-27T04:33:42.256" v="35"/>
          <ac:spMkLst>
            <pc:docMk/>
            <pc:sldMk cId="2821625811" sldId="261"/>
            <ac:spMk id="17" creationId="{08C9B587-E65E-4B52-B37C-ABEBB6E87928}"/>
          </ac:spMkLst>
        </pc:spChg>
        <pc:picChg chg="add mod">
          <ac:chgData name="Xiaogan Zhou" userId="S::23ym12@queensu.ca::b4a9e92f-6cb4-4275-9232-63efe9800ec4" providerId="AD" clId="Web-{74658DE4-6BAE-D94D-2B78-6FBEA6791938}" dt="2024-11-27T04:33:42.256" v="35"/>
          <ac:picMkLst>
            <pc:docMk/>
            <pc:sldMk cId="2821625811" sldId="261"/>
            <ac:picMk id="4" creationId="{4EF93AE3-8CC5-C863-C0B7-5C1108387C57}"/>
          </ac:picMkLst>
        </pc:picChg>
      </pc:sldChg>
      <pc:sldChg chg="addSp delSp modSp">
        <pc:chgData name="Xiaogan Zhou" userId="S::23ym12@queensu.ca::b4a9e92f-6cb4-4275-9232-63efe9800ec4" providerId="AD" clId="Web-{74658DE4-6BAE-D94D-2B78-6FBEA6791938}" dt="2024-11-27T04:43:06.797" v="57"/>
        <pc:sldMkLst>
          <pc:docMk/>
          <pc:sldMk cId="762127420" sldId="262"/>
        </pc:sldMkLst>
      </pc:sldChg>
    </pc:docChg>
  </pc:docChgLst>
  <pc:docChgLst>
    <pc:chgData name="Rohan Venkatesh" userId="S::23sw40@queensu.ca::90262526-e210-4ea0-89a1-d96c8af7cee2" providerId="AD" clId="Web-{118F3EA7-68C6-CED8-2113-FEE654BC6F58}"/>
    <pc:docChg chg="modSld">
      <pc:chgData name="Rohan Venkatesh" userId="S::23sw40@queensu.ca::90262526-e210-4ea0-89a1-d96c8af7cee2" providerId="AD" clId="Web-{118F3EA7-68C6-CED8-2113-FEE654BC6F58}" dt="2024-11-29T13:15:55.594" v="133"/>
      <pc:docMkLst>
        <pc:docMk/>
      </pc:docMkLst>
      <pc:sldChg chg="modSp modNotes">
        <pc:chgData name="Rohan Venkatesh" userId="S::23sw40@queensu.ca::90262526-e210-4ea0-89a1-d96c8af7cee2" providerId="AD" clId="Web-{118F3EA7-68C6-CED8-2113-FEE654BC6F58}" dt="2024-11-29T13:15:55.594" v="133"/>
        <pc:sldMkLst>
          <pc:docMk/>
          <pc:sldMk cId="2072790477" sldId="268"/>
        </pc:sldMkLst>
        <pc:spChg chg="mod">
          <ac:chgData name="Rohan Venkatesh" userId="S::23sw40@queensu.ca::90262526-e210-4ea0-89a1-d96c8af7cee2" providerId="AD" clId="Web-{118F3EA7-68C6-CED8-2113-FEE654BC6F58}" dt="2024-11-29T13:09:53.619" v="81" actId="14100"/>
          <ac:spMkLst>
            <pc:docMk/>
            <pc:sldMk cId="2072790477" sldId="268"/>
            <ac:spMk id="3" creationId="{4F49FB40-4BB0-75F1-485C-A570AA5774B3}"/>
          </ac:spMkLst>
        </pc:spChg>
      </pc:sldChg>
      <pc:sldChg chg="modSp">
        <pc:chgData name="Rohan Venkatesh" userId="S::23sw40@queensu.ca::90262526-e210-4ea0-89a1-d96c8af7cee2" providerId="AD" clId="Web-{118F3EA7-68C6-CED8-2113-FEE654BC6F58}" dt="2024-11-29T12:59:14.951" v="13" actId="20577"/>
        <pc:sldMkLst>
          <pc:docMk/>
          <pc:sldMk cId="3047710652" sldId="270"/>
        </pc:sldMkLst>
        <pc:spChg chg="mod">
          <ac:chgData name="Rohan Venkatesh" userId="S::23sw40@queensu.ca::90262526-e210-4ea0-89a1-d96c8af7cee2" providerId="AD" clId="Web-{118F3EA7-68C6-CED8-2113-FEE654BC6F58}" dt="2024-11-29T12:59:14.951" v="13" actId="20577"/>
          <ac:spMkLst>
            <pc:docMk/>
            <pc:sldMk cId="3047710652" sldId="270"/>
            <ac:spMk id="3" creationId="{583675E3-92EB-473D-FAC5-7184A9638829}"/>
          </ac:spMkLst>
        </pc:spChg>
      </pc:sldChg>
    </pc:docChg>
  </pc:docChgLst>
  <pc:docChgLst>
    <pc:chgData name="Robert Phillips" userId="S::24df8@queensu.ca::4a7f14b0-d775-47da-b1aa-c61880918925" providerId="AD" clId="Web-{F7F73B31-F76C-52AD-4163-949306F6440F}"/>
    <pc:docChg chg="addSld modSld">
      <pc:chgData name="Robert Phillips" userId="S::24df8@queensu.ca::4a7f14b0-d775-47da-b1aa-c61880918925" providerId="AD" clId="Web-{F7F73B31-F76C-52AD-4163-949306F6440F}" dt="2024-11-26T06:24:31.277" v="436" actId="1076"/>
      <pc:docMkLst>
        <pc:docMk/>
      </pc:docMkLst>
      <pc:sldChg chg="addSp delSp modSp">
        <pc:chgData name="Robert Phillips" userId="S::24df8@queensu.ca::4a7f14b0-d775-47da-b1aa-c61880918925" providerId="AD" clId="Web-{F7F73B31-F76C-52AD-4163-949306F6440F}" dt="2024-11-26T06:24:31.277" v="436" actId="1076"/>
        <pc:sldMkLst>
          <pc:docMk/>
          <pc:sldMk cId="584279363" sldId="263"/>
        </pc:sldMkLst>
        <pc:spChg chg="mod">
          <ac:chgData name="Robert Phillips" userId="S::24df8@queensu.ca::4a7f14b0-d775-47da-b1aa-c61880918925" providerId="AD" clId="Web-{F7F73B31-F76C-52AD-4163-949306F6440F}" dt="2024-11-26T05:46:32.871" v="62" actId="20577"/>
          <ac:spMkLst>
            <pc:docMk/>
            <pc:sldMk cId="584279363" sldId="263"/>
            <ac:spMk id="2" creationId="{DAA2A18C-2351-FF61-9999-9296FC55935F}"/>
          </ac:spMkLst>
        </pc:spChg>
        <pc:spChg chg="add mod">
          <ac:chgData name="Robert Phillips" userId="S::24df8@queensu.ca::4a7f14b0-d775-47da-b1aa-c61880918925" providerId="AD" clId="Web-{F7F73B31-F76C-52AD-4163-949306F6440F}" dt="2024-11-26T06:06:14.236" v="399" actId="1076"/>
          <ac:spMkLst>
            <pc:docMk/>
            <pc:sldMk cId="584279363" sldId="263"/>
            <ac:spMk id="7" creationId="{810B624A-E55D-8F1B-B42A-081E161F98D3}"/>
          </ac:spMkLst>
        </pc:spChg>
        <pc:picChg chg="add mod">
          <ac:chgData name="Robert Phillips" userId="S::24df8@queensu.ca::4a7f14b0-d775-47da-b1aa-c61880918925" providerId="AD" clId="Web-{F7F73B31-F76C-52AD-4163-949306F6440F}" dt="2024-11-26T06:24:31.277" v="436" actId="1076"/>
          <ac:picMkLst>
            <pc:docMk/>
            <pc:sldMk cId="584279363" sldId="263"/>
            <ac:picMk id="11" creationId="{14FF7A92-B9C8-5EA1-639C-F6099096FF00}"/>
          </ac:picMkLst>
        </pc:picChg>
      </pc:sldChg>
      <pc:sldChg chg="addSp delSp modSp">
        <pc:chgData name="Robert Phillips" userId="S::24df8@queensu.ca::4a7f14b0-d775-47da-b1aa-c61880918925" providerId="AD" clId="Web-{F7F73B31-F76C-52AD-4163-949306F6440F}" dt="2024-11-26T06:08:03.176" v="416" actId="20577"/>
        <pc:sldMkLst>
          <pc:docMk/>
          <pc:sldMk cId="3657018878" sldId="265"/>
        </pc:sldMkLst>
        <pc:spChg chg="mod">
          <ac:chgData name="Robert Phillips" userId="S::24df8@queensu.ca::4a7f14b0-d775-47da-b1aa-c61880918925" providerId="AD" clId="Web-{F7F73B31-F76C-52AD-4163-949306F6440F}" dt="2024-11-26T06:08:03.176" v="416" actId="20577"/>
          <ac:spMkLst>
            <pc:docMk/>
            <pc:sldMk cId="3657018878" sldId="265"/>
            <ac:spMk id="2" creationId="{DAA2A18C-2351-FF61-9999-9296FC55935F}"/>
          </ac:spMkLst>
        </pc:spChg>
        <pc:graphicFrameChg chg="add mod modGraphic">
          <ac:chgData name="Robert Phillips" userId="S::24df8@queensu.ca::4a7f14b0-d775-47da-b1aa-c61880918925" providerId="AD" clId="Web-{F7F73B31-F76C-52AD-4163-949306F6440F}" dt="2024-11-26T05:56:22.491" v="240"/>
          <ac:graphicFrameMkLst>
            <pc:docMk/>
            <pc:sldMk cId="3657018878" sldId="265"/>
            <ac:graphicFrameMk id="7" creationId="{584871BA-8D47-D3A9-8E36-B5D3181F3A96}"/>
          </ac:graphicFrameMkLst>
        </pc:graphicFrameChg>
      </pc:sldChg>
      <pc:sldChg chg="addSp delSp modSp">
        <pc:chgData name="Robert Phillips" userId="S::24df8@queensu.ca::4a7f14b0-d775-47da-b1aa-c61880918925" providerId="AD" clId="Web-{F7F73B31-F76C-52AD-4163-949306F6440F}" dt="2024-11-26T06:08:09.645" v="424" actId="20577"/>
        <pc:sldMkLst>
          <pc:docMk/>
          <pc:sldMk cId="2946588247" sldId="266"/>
        </pc:sldMkLst>
        <pc:spChg chg="mod">
          <ac:chgData name="Robert Phillips" userId="S::24df8@queensu.ca::4a7f14b0-d775-47da-b1aa-c61880918925" providerId="AD" clId="Web-{F7F73B31-F76C-52AD-4163-949306F6440F}" dt="2024-11-26T06:08:09.645" v="424" actId="20577"/>
          <ac:spMkLst>
            <pc:docMk/>
            <pc:sldMk cId="2946588247" sldId="266"/>
            <ac:spMk id="2" creationId="{DAA2A18C-2351-FF61-9999-9296FC55935F}"/>
          </ac:spMkLst>
        </pc:spChg>
        <pc:graphicFrameChg chg="add mod modGraphic">
          <ac:chgData name="Robert Phillips" userId="S::24df8@queensu.ca::4a7f14b0-d775-47da-b1aa-c61880918925" providerId="AD" clId="Web-{F7F73B31-F76C-52AD-4163-949306F6440F}" dt="2024-11-26T05:54:29.348" v="239" actId="1076"/>
          <ac:graphicFrameMkLst>
            <pc:docMk/>
            <pc:sldMk cId="2946588247" sldId="266"/>
            <ac:graphicFrameMk id="7" creationId="{E08417C4-F364-9C63-7A18-21ACA45EA5AD}"/>
          </ac:graphicFrameMkLst>
        </pc:graphicFrameChg>
      </pc:sldChg>
      <pc:sldChg chg="modSp add replId">
        <pc:chgData name="Robert Phillips" userId="S::24df8@queensu.ca::4a7f14b0-d775-47da-b1aa-c61880918925" providerId="AD" clId="Web-{F7F73B31-F76C-52AD-4163-949306F6440F}" dt="2024-11-26T06:07:56.848" v="409" actId="20577"/>
        <pc:sldMkLst>
          <pc:docMk/>
          <pc:sldMk cId="2842636221" sldId="279"/>
        </pc:sldMkLst>
        <pc:spChg chg="mod">
          <ac:chgData name="Robert Phillips" userId="S::24df8@queensu.ca::4a7f14b0-d775-47da-b1aa-c61880918925" providerId="AD" clId="Web-{F7F73B31-F76C-52AD-4163-949306F6440F}" dt="2024-11-26T06:07:56.848" v="409" actId="20577"/>
          <ac:spMkLst>
            <pc:docMk/>
            <pc:sldMk cId="2842636221" sldId="279"/>
            <ac:spMk id="2" creationId="{DAA2A18C-2351-FF61-9999-9296FC55935F}"/>
          </ac:spMkLst>
        </pc:spChg>
        <pc:graphicFrameChg chg="mod modGraphic">
          <ac:chgData name="Robert Phillips" userId="S::24df8@queensu.ca::4a7f14b0-d775-47da-b1aa-c61880918925" providerId="AD" clId="Web-{F7F73B31-F76C-52AD-4163-949306F6440F}" dt="2024-11-26T05:53:40.316" v="230"/>
          <ac:graphicFrameMkLst>
            <pc:docMk/>
            <pc:sldMk cId="2842636221" sldId="279"/>
            <ac:graphicFrameMk id="9" creationId="{C450A97C-0CA1-803A-CC67-FF9FFF647161}"/>
          </ac:graphicFrameMkLst>
        </pc:graphicFrameChg>
      </pc:sldChg>
      <pc:sldChg chg="addSp delSp modSp add replId">
        <pc:chgData name="Robert Phillips" userId="S::24df8@queensu.ca::4a7f14b0-d775-47da-b1aa-c61880918925" providerId="AD" clId="Web-{F7F73B31-F76C-52AD-4163-949306F6440F}" dt="2024-11-26T06:06:22.487" v="401" actId="20577"/>
        <pc:sldMkLst>
          <pc:docMk/>
          <pc:sldMk cId="4259998301" sldId="280"/>
        </pc:sldMkLst>
        <pc:spChg chg="mod">
          <ac:chgData name="Robert Phillips" userId="S::24df8@queensu.ca::4a7f14b0-d775-47da-b1aa-c61880918925" providerId="AD" clId="Web-{F7F73B31-F76C-52AD-4163-949306F6440F}" dt="2024-11-26T06:03:42.015" v="252" actId="20577"/>
          <ac:spMkLst>
            <pc:docMk/>
            <pc:sldMk cId="4259998301" sldId="280"/>
            <ac:spMk id="2" creationId="{DAA2A18C-2351-FF61-9999-9296FC55935F}"/>
          </ac:spMkLst>
        </pc:spChg>
        <pc:spChg chg="mod">
          <ac:chgData name="Robert Phillips" userId="S::24df8@queensu.ca::4a7f14b0-d775-47da-b1aa-c61880918925" providerId="AD" clId="Web-{F7F73B31-F76C-52AD-4163-949306F6440F}" dt="2024-11-26T06:06:22.487" v="401" actId="20577"/>
          <ac:spMkLst>
            <pc:docMk/>
            <pc:sldMk cId="4259998301" sldId="280"/>
            <ac:spMk id="7" creationId="{810B624A-E55D-8F1B-B42A-081E161F98D3}"/>
          </ac:spMkLst>
        </pc:spChg>
        <pc:picChg chg="add mod">
          <ac:chgData name="Robert Phillips" userId="S::24df8@queensu.ca::4a7f14b0-d775-47da-b1aa-c61880918925" providerId="AD" clId="Web-{F7F73B31-F76C-52AD-4163-949306F6440F}" dt="2024-11-26T06:03:53.265" v="256" actId="1076"/>
          <ac:picMkLst>
            <pc:docMk/>
            <pc:sldMk cId="4259998301" sldId="280"/>
            <ac:picMk id="6" creationId="{33D09487-AA4F-3AE6-5053-808F5646E9BD}"/>
          </ac:picMkLst>
        </pc:picChg>
      </pc:sldChg>
    </pc:docChg>
  </pc:docChgLst>
  <pc:docChgLst>
    <pc:chgData name="Kristofor Ilkiw" userId="S::24gvq@queensu.ca::045e76cd-573e-4bf3-9ceb-3727f6fe8f66" providerId="AD" clId="Web-{E5C47B19-CA89-186E-7F2F-E750B2B15679}"/>
    <pc:docChg chg="modSld">
      <pc:chgData name="Kristofor Ilkiw" userId="S::24gvq@queensu.ca::045e76cd-573e-4bf3-9ceb-3727f6fe8f66" providerId="AD" clId="Web-{E5C47B19-CA89-186E-7F2F-E750B2B15679}" dt="2024-12-06T00:07:17.629" v="20"/>
      <pc:docMkLst>
        <pc:docMk/>
      </pc:docMkLst>
      <pc:sldChg chg="modNotes">
        <pc:chgData name="Kristofor Ilkiw" userId="S::24gvq@queensu.ca::045e76cd-573e-4bf3-9ceb-3727f6fe8f66" providerId="AD" clId="Web-{E5C47B19-CA89-186E-7F2F-E750B2B15679}" dt="2024-12-06T00:05:30.159" v="14"/>
        <pc:sldMkLst>
          <pc:docMk/>
          <pc:sldMk cId="4089463373" sldId="264"/>
        </pc:sldMkLst>
      </pc:sldChg>
      <pc:sldChg chg="modNotes">
        <pc:chgData name="Kristofor Ilkiw" userId="S::24gvq@queensu.ca::045e76cd-573e-4bf3-9ceb-3727f6fe8f66" providerId="AD" clId="Web-{E5C47B19-CA89-186E-7F2F-E750B2B15679}" dt="2024-12-06T00:07:17.629" v="20"/>
        <pc:sldMkLst>
          <pc:docMk/>
          <pc:sldMk cId="2072790477" sldId="268"/>
        </pc:sldMkLst>
      </pc:sldChg>
      <pc:sldChg chg="modNotes">
        <pc:chgData name="Kristofor Ilkiw" userId="S::24gvq@queensu.ca::045e76cd-573e-4bf3-9ceb-3727f6fe8f66" providerId="AD" clId="Web-{E5C47B19-CA89-186E-7F2F-E750B2B15679}" dt="2024-12-06T00:07:07.176" v="18"/>
        <pc:sldMkLst>
          <pc:docMk/>
          <pc:sldMk cId="2393824923" sldId="269"/>
        </pc:sldMkLst>
      </pc:sldChg>
      <pc:sldChg chg="modSp">
        <pc:chgData name="Kristofor Ilkiw" userId="S::24gvq@queensu.ca::045e76cd-573e-4bf3-9ceb-3727f6fe8f66" providerId="AD" clId="Web-{E5C47B19-CA89-186E-7F2F-E750B2B15679}" dt="2024-12-05T00:39:37.231" v="7" actId="1076"/>
        <pc:sldMkLst>
          <pc:docMk/>
          <pc:sldMk cId="2842636221" sldId="279"/>
        </pc:sldMkLst>
        <pc:picChg chg="mod">
          <ac:chgData name="Kristofor Ilkiw" userId="S::24gvq@queensu.ca::045e76cd-573e-4bf3-9ceb-3727f6fe8f66" providerId="AD" clId="Web-{E5C47B19-CA89-186E-7F2F-E750B2B15679}" dt="2024-12-05T00:39:37.231" v="7" actId="1076"/>
          <ac:picMkLst>
            <pc:docMk/>
            <pc:sldMk cId="2842636221" sldId="279"/>
            <ac:picMk id="6" creationId="{7BC01AF1-A547-AD25-7182-D37A26533264}"/>
          </ac:picMkLst>
        </pc:picChg>
      </pc:sldChg>
    </pc:docChg>
  </pc:docChgLst>
  <pc:docChgLst>
    <pc:chgData name="Robert Phillips" userId="S::24df8@queensu.ca::4a7f14b0-d775-47da-b1aa-c61880918925" providerId="AD" clId="Web-{C8591E9B-AFBF-E8EB-5778-6DA434D9F39C}"/>
    <pc:docChg chg="modSld">
      <pc:chgData name="Robert Phillips" userId="S::24df8@queensu.ca::4a7f14b0-d775-47da-b1aa-c61880918925" providerId="AD" clId="Web-{C8591E9B-AFBF-E8EB-5778-6DA434D9F39C}" dt="2024-11-27T23:42:56.069" v="86" actId="20577"/>
      <pc:docMkLst>
        <pc:docMk/>
      </pc:docMkLst>
      <pc:sldChg chg="modSp">
        <pc:chgData name="Robert Phillips" userId="S::24df8@queensu.ca::4a7f14b0-d775-47da-b1aa-c61880918925" providerId="AD" clId="Web-{C8591E9B-AFBF-E8EB-5778-6DA434D9F39C}" dt="2024-11-27T23:31:42.588" v="2" actId="1076"/>
        <pc:sldMkLst>
          <pc:docMk/>
          <pc:sldMk cId="584279363" sldId="263"/>
        </pc:sldMkLst>
      </pc:sldChg>
      <pc:sldChg chg="modSp">
        <pc:chgData name="Robert Phillips" userId="S::24df8@queensu.ca::4a7f14b0-d775-47da-b1aa-c61880918925" providerId="AD" clId="Web-{C8591E9B-AFBF-E8EB-5778-6DA434D9F39C}" dt="2024-11-27T23:42:44.663" v="85" actId="20577"/>
        <pc:sldMkLst>
          <pc:docMk/>
          <pc:sldMk cId="3709065900" sldId="267"/>
        </pc:sldMkLst>
        <pc:spChg chg="mod">
          <ac:chgData name="Robert Phillips" userId="S::24df8@queensu.ca::4a7f14b0-d775-47da-b1aa-c61880918925" providerId="AD" clId="Web-{C8591E9B-AFBF-E8EB-5778-6DA434D9F39C}" dt="2024-11-27T23:42:44.663" v="85" actId="20577"/>
          <ac:spMkLst>
            <pc:docMk/>
            <pc:sldMk cId="3709065900" sldId="267"/>
            <ac:spMk id="3" creationId="{583675E3-92EB-473D-FAC5-7184A9638829}"/>
          </ac:spMkLst>
        </pc:spChg>
      </pc:sldChg>
      <pc:sldChg chg="modSp">
        <pc:chgData name="Robert Phillips" userId="S::24df8@queensu.ca::4a7f14b0-d775-47da-b1aa-c61880918925" providerId="AD" clId="Web-{C8591E9B-AFBF-E8EB-5778-6DA434D9F39C}" dt="2024-11-27T23:42:56.069" v="86" actId="20577"/>
        <pc:sldMkLst>
          <pc:docMk/>
          <pc:sldMk cId="0" sldId="345"/>
        </pc:sldMkLst>
        <pc:spChg chg="mod">
          <ac:chgData name="Robert Phillips" userId="S::24df8@queensu.ca::4a7f14b0-d775-47da-b1aa-c61880918925" providerId="AD" clId="Web-{C8591E9B-AFBF-E8EB-5778-6DA434D9F39C}" dt="2024-11-27T23:42:56.069" v="86" actId="20577"/>
          <ac:spMkLst>
            <pc:docMk/>
            <pc:sldMk cId="0" sldId="345"/>
            <ac:spMk id="7" creationId="{00000000-0000-0000-0000-000000000000}"/>
          </ac:spMkLst>
        </pc:spChg>
      </pc:sldChg>
      <pc:sldChg chg="modSp">
        <pc:chgData name="Robert Phillips" userId="S::24df8@queensu.ca::4a7f14b0-d775-47da-b1aa-c61880918925" providerId="AD" clId="Web-{C8591E9B-AFBF-E8EB-5778-6DA434D9F39C}" dt="2024-11-27T23:31:05.369" v="1" actId="20577"/>
        <pc:sldMkLst>
          <pc:docMk/>
          <pc:sldMk cId="3437841082" sldId="351"/>
        </pc:sldMkLst>
        <pc:spChg chg="mod">
          <ac:chgData name="Robert Phillips" userId="S::24df8@queensu.ca::4a7f14b0-d775-47da-b1aa-c61880918925" providerId="AD" clId="Web-{C8591E9B-AFBF-E8EB-5778-6DA434D9F39C}" dt="2024-11-27T23:31:05.369" v="1" actId="20577"/>
          <ac:spMkLst>
            <pc:docMk/>
            <pc:sldMk cId="3437841082" sldId="351"/>
            <ac:spMk id="29" creationId="{47DDE0EF-6691-5999-6992-1FF89F441B74}"/>
          </ac:spMkLst>
        </pc:spChg>
      </pc:sldChg>
    </pc:docChg>
  </pc:docChgLst>
  <pc:docChgLst>
    <pc:chgData name="Rohan Venkatesh" userId="S::23sw40@queensu.ca::90262526-e210-4ea0-89a1-d96c8af7cee2" providerId="AD" clId="Web-{6E0B9270-4776-B5F9-A24A-DBF443996075}"/>
    <pc:docChg chg="modSld">
      <pc:chgData name="Rohan Venkatesh" userId="S::23sw40@queensu.ca::90262526-e210-4ea0-89a1-d96c8af7cee2" providerId="AD" clId="Web-{6E0B9270-4776-B5F9-A24A-DBF443996075}" dt="2024-12-01T18:15:42.288" v="115"/>
      <pc:docMkLst>
        <pc:docMk/>
      </pc:docMkLst>
      <pc:sldChg chg="modNotes">
        <pc:chgData name="Rohan Venkatesh" userId="S::23sw40@queensu.ca::90262526-e210-4ea0-89a1-d96c8af7cee2" providerId="AD" clId="Web-{6E0B9270-4776-B5F9-A24A-DBF443996075}" dt="2024-12-01T18:15:42.288" v="115"/>
        <pc:sldMkLst>
          <pc:docMk/>
          <pc:sldMk cId="2393824923" sldId="269"/>
        </pc:sldMkLst>
      </pc:sldChg>
    </pc:docChg>
  </pc:docChgLst>
  <pc:docChgLst>
    <pc:chgData clId="Web-{74658DE4-6BAE-D94D-2B78-6FBEA6791938}"/>
    <pc:docChg chg="modSld">
      <pc:chgData name="" userId="" providerId="" clId="Web-{74658DE4-6BAE-D94D-2B78-6FBEA6791938}" dt="2024-11-27T03:59:52.064" v="0"/>
      <pc:docMkLst>
        <pc:docMk/>
      </pc:docMkLst>
      <pc:sldChg chg="addSp delSp modSp">
        <pc:chgData name="" userId="" providerId="" clId="Web-{74658DE4-6BAE-D94D-2B78-6FBEA6791938}" dt="2024-11-27T03:59:52.064" v="0"/>
        <pc:sldMkLst>
          <pc:docMk/>
          <pc:sldMk cId="3763301317" sldId="260"/>
        </pc:sldMkLst>
      </pc:sldChg>
    </pc:docChg>
  </pc:docChgLst>
  <pc:docChgLst>
    <pc:chgData name="Robert Phillips" userId="S::24df8@queensu.ca::4a7f14b0-d775-47da-b1aa-c61880918925" providerId="AD" clId="Web-{102D4F09-5A07-B0E7-A6CE-5358B0E69213}"/>
    <pc:docChg chg="modSld">
      <pc:chgData name="Robert Phillips" userId="S::24df8@queensu.ca::4a7f14b0-d775-47da-b1aa-c61880918925" providerId="AD" clId="Web-{102D4F09-5A07-B0E7-A6CE-5358B0E69213}" dt="2024-12-01T20:13:06.125" v="1183"/>
      <pc:docMkLst>
        <pc:docMk/>
      </pc:docMkLst>
      <pc:sldChg chg="modNotes">
        <pc:chgData name="Robert Phillips" userId="S::24df8@queensu.ca::4a7f14b0-d775-47da-b1aa-c61880918925" providerId="AD" clId="Web-{102D4F09-5A07-B0E7-A6CE-5358B0E69213}" dt="2024-12-01T20:08:56.779" v="939"/>
        <pc:sldMkLst>
          <pc:docMk/>
          <pc:sldMk cId="584279363" sldId="263"/>
        </pc:sldMkLst>
      </pc:sldChg>
      <pc:sldChg chg="modNotes">
        <pc:chgData name="Robert Phillips" userId="S::24df8@queensu.ca::4a7f14b0-d775-47da-b1aa-c61880918925" providerId="AD" clId="Web-{102D4F09-5A07-B0E7-A6CE-5358B0E69213}" dt="2024-12-01T19:30:12.930" v="404"/>
        <pc:sldMkLst>
          <pc:docMk/>
          <pc:sldMk cId="3657018878" sldId="265"/>
        </pc:sldMkLst>
      </pc:sldChg>
      <pc:sldChg chg="modNotes">
        <pc:chgData name="Robert Phillips" userId="S::24df8@queensu.ca::4a7f14b0-d775-47da-b1aa-c61880918925" providerId="AD" clId="Web-{102D4F09-5A07-B0E7-A6CE-5358B0E69213}" dt="2024-12-01T19:41:00.319" v="769"/>
        <pc:sldMkLst>
          <pc:docMk/>
          <pc:sldMk cId="2946588247" sldId="266"/>
        </pc:sldMkLst>
      </pc:sldChg>
      <pc:sldChg chg="modSp modNotes">
        <pc:chgData name="Robert Phillips" userId="S::24df8@queensu.ca::4a7f14b0-d775-47da-b1aa-c61880918925" providerId="AD" clId="Web-{102D4F09-5A07-B0E7-A6CE-5358B0E69213}" dt="2024-12-01T20:07:30.184" v="809" actId="20577"/>
        <pc:sldMkLst>
          <pc:docMk/>
          <pc:sldMk cId="3709065900" sldId="267"/>
        </pc:sldMkLst>
        <pc:spChg chg="mod">
          <ac:chgData name="Robert Phillips" userId="S::24df8@queensu.ca::4a7f14b0-d775-47da-b1aa-c61880918925" providerId="AD" clId="Web-{102D4F09-5A07-B0E7-A6CE-5358B0E69213}" dt="2024-12-01T20:07:30.184" v="809" actId="20577"/>
          <ac:spMkLst>
            <pc:docMk/>
            <pc:sldMk cId="3709065900" sldId="267"/>
            <ac:spMk id="3" creationId="{583675E3-92EB-473D-FAC5-7184A9638829}"/>
          </ac:spMkLst>
        </pc:spChg>
      </pc:sldChg>
      <pc:sldChg chg="modNotes">
        <pc:chgData name="Robert Phillips" userId="S::24df8@queensu.ca::4a7f14b0-d775-47da-b1aa-c61880918925" providerId="AD" clId="Web-{102D4F09-5A07-B0E7-A6CE-5358B0E69213}" dt="2024-12-01T19:27:22.395" v="303"/>
        <pc:sldMkLst>
          <pc:docMk/>
          <pc:sldMk cId="2842636221" sldId="279"/>
        </pc:sldMkLst>
      </pc:sldChg>
      <pc:sldChg chg="modNotes">
        <pc:chgData name="Robert Phillips" userId="S::24df8@queensu.ca::4a7f14b0-d775-47da-b1aa-c61880918925" providerId="AD" clId="Web-{102D4F09-5A07-B0E7-A6CE-5358B0E69213}" dt="2024-12-01T20:13:06.125" v="1183"/>
        <pc:sldMkLst>
          <pc:docMk/>
          <pc:sldMk cId="4259998301" sldId="280"/>
        </pc:sldMkLst>
      </pc:sldChg>
    </pc:docChg>
  </pc:docChgLst>
  <pc:docChgLst>
    <pc:chgData name="Rohan Venkatesh" userId="S::23sw40@queensu.ca::90262526-e210-4ea0-89a1-d96c8af7cee2" providerId="AD" clId="Web-{E60CD3BE-8DA0-C0F7-23EE-3D63499F43FE}"/>
    <pc:docChg chg="modSld">
      <pc:chgData name="Rohan Venkatesh" userId="S::23sw40@queensu.ca::90262526-e210-4ea0-89a1-d96c8af7cee2" providerId="AD" clId="Web-{E60CD3BE-8DA0-C0F7-23EE-3D63499F43FE}" dt="2024-12-05T23:38:12.921" v="182"/>
      <pc:docMkLst>
        <pc:docMk/>
      </pc:docMkLst>
      <pc:sldChg chg="addSp delSp modSp">
        <pc:chgData name="Rohan Venkatesh" userId="S::23sw40@queensu.ca::90262526-e210-4ea0-89a1-d96c8af7cee2" providerId="AD" clId="Web-{E60CD3BE-8DA0-C0F7-23EE-3D63499F43FE}" dt="2024-12-05T23:38:12.921" v="182"/>
        <pc:sldMkLst>
          <pc:docMk/>
          <pc:sldMk cId="2123787575" sldId="362"/>
        </pc:sldMkLst>
        <pc:spChg chg="del">
          <ac:chgData name="Rohan Venkatesh" userId="S::23sw40@queensu.ca::90262526-e210-4ea0-89a1-d96c8af7cee2" providerId="AD" clId="Web-{E60CD3BE-8DA0-C0F7-23EE-3D63499F43FE}" dt="2024-12-05T23:33:33.714" v="0"/>
          <ac:spMkLst>
            <pc:docMk/>
            <pc:sldMk cId="2123787575" sldId="362"/>
            <ac:spMk id="3" creationId="{70D77749-8DE3-2ACB-A19D-DFA0C911593D}"/>
          </ac:spMkLst>
        </pc:spChg>
        <pc:graphicFrameChg chg="add mod ord modGraphic">
          <ac:chgData name="Rohan Venkatesh" userId="S::23sw40@queensu.ca::90262526-e210-4ea0-89a1-d96c8af7cee2" providerId="AD" clId="Web-{E60CD3BE-8DA0-C0F7-23EE-3D63499F43FE}" dt="2024-12-05T23:38:12.921" v="182"/>
          <ac:graphicFrameMkLst>
            <pc:docMk/>
            <pc:sldMk cId="2123787575" sldId="362"/>
            <ac:graphicFrameMk id="5" creationId="{B5C97FF4-5541-FBC2-CF63-7283B74DD3B7}"/>
          </ac:graphicFrameMkLst>
        </pc:graphicFrameChg>
      </pc:sldChg>
    </pc:docChg>
  </pc:docChgLst>
  <pc:docChgLst>
    <pc:chgData name="Rohan Venkatesh" userId="S::23sw40@queensu.ca::90262526-e210-4ea0-89a1-d96c8af7cee2" providerId="AD" clId="Web-{D08554EF-8FDF-B574-2B77-9E50DC592EDE}"/>
    <pc:docChg chg="modSld">
      <pc:chgData name="Rohan Venkatesh" userId="S::23sw40@queensu.ca::90262526-e210-4ea0-89a1-d96c8af7cee2" providerId="AD" clId="Web-{D08554EF-8FDF-B574-2B77-9E50DC592EDE}" dt="2024-11-28T03:47:35.818" v="82" actId="20577"/>
      <pc:docMkLst>
        <pc:docMk/>
      </pc:docMkLst>
      <pc:sldChg chg="delSp modSp">
        <pc:chgData name="Rohan Venkatesh" userId="S::23sw40@queensu.ca::90262526-e210-4ea0-89a1-d96c8af7cee2" providerId="AD" clId="Web-{D08554EF-8FDF-B574-2B77-9E50DC592EDE}" dt="2024-11-28T03:47:35.818" v="82" actId="20577"/>
        <pc:sldMkLst>
          <pc:docMk/>
          <pc:sldMk cId="2393824923" sldId="269"/>
        </pc:sldMkLst>
        <pc:spChg chg="mod">
          <ac:chgData name="Rohan Venkatesh" userId="S::23sw40@queensu.ca::90262526-e210-4ea0-89a1-d96c8af7cee2" providerId="AD" clId="Web-{D08554EF-8FDF-B574-2B77-9E50DC592EDE}" dt="2024-11-28T03:41:10.408" v="20" actId="20577"/>
          <ac:spMkLst>
            <pc:docMk/>
            <pc:sldMk cId="2393824923" sldId="269"/>
            <ac:spMk id="2" creationId="{3C62FF5D-4EB8-400F-298A-ACB15811CC92}"/>
          </ac:spMkLst>
        </pc:spChg>
        <pc:spChg chg="mod">
          <ac:chgData name="Rohan Venkatesh" userId="S::23sw40@queensu.ca::90262526-e210-4ea0-89a1-d96c8af7cee2" providerId="AD" clId="Web-{D08554EF-8FDF-B574-2B77-9E50DC592EDE}" dt="2024-11-28T03:47:35.818" v="82" actId="20577"/>
          <ac:spMkLst>
            <pc:docMk/>
            <pc:sldMk cId="2393824923" sldId="269"/>
            <ac:spMk id="3" creationId="{4F49FB40-4BB0-75F1-485C-A570AA5774B3}"/>
          </ac:spMkLst>
        </pc:spChg>
        <pc:picChg chg="mod">
          <ac:chgData name="Rohan Venkatesh" userId="S::23sw40@queensu.ca::90262526-e210-4ea0-89a1-d96c8af7cee2" providerId="AD" clId="Web-{D08554EF-8FDF-B574-2B77-9E50DC592EDE}" dt="2024-11-28T03:46:17.849" v="55" actId="1076"/>
          <ac:picMkLst>
            <pc:docMk/>
            <pc:sldMk cId="2393824923" sldId="269"/>
            <ac:picMk id="6" creationId="{FFC70137-02C7-6ADC-6189-B93EE7162399}"/>
          </ac:picMkLst>
        </pc:picChg>
      </pc:sldChg>
    </pc:docChg>
  </pc:docChgLst>
  <pc:docChgLst>
    <pc:chgData name="Robert Phillips" userId="S::24df8@queensu.ca::4a7f14b0-d775-47da-b1aa-c61880918925" providerId="AD" clId="Web-{24ED1CB0-08E5-B2EB-CC59-A4F2463BB6FB}"/>
    <pc:docChg chg="modSld">
      <pc:chgData name="Robert Phillips" userId="S::24df8@queensu.ca::4a7f14b0-d775-47da-b1aa-c61880918925" providerId="AD" clId="Web-{24ED1CB0-08E5-B2EB-CC59-A4F2463BB6FB}" dt="2024-11-25T17:03:49.084" v="343" actId="20577"/>
      <pc:docMkLst>
        <pc:docMk/>
      </pc:docMkLst>
      <pc:sldChg chg="addSp delSp modSp">
        <pc:chgData name="Robert Phillips" userId="S::24df8@queensu.ca::4a7f14b0-d775-47da-b1aa-c61880918925" providerId="AD" clId="Web-{24ED1CB0-08E5-B2EB-CC59-A4F2463BB6FB}" dt="2024-11-25T16:44:35.811" v="20" actId="1076"/>
        <pc:sldMkLst>
          <pc:docMk/>
          <pc:sldMk cId="584279363" sldId="263"/>
        </pc:sldMkLst>
        <pc:spChg chg="mod">
          <ac:chgData name="Robert Phillips" userId="S::24df8@queensu.ca::4a7f14b0-d775-47da-b1aa-c61880918925" providerId="AD" clId="Web-{24ED1CB0-08E5-B2EB-CC59-A4F2463BB6FB}" dt="2024-11-25T16:43:18.919" v="8" actId="20577"/>
          <ac:spMkLst>
            <pc:docMk/>
            <pc:sldMk cId="584279363" sldId="263"/>
            <ac:spMk id="2" creationId="{DAA2A18C-2351-FF61-9999-9296FC55935F}"/>
          </ac:spMkLst>
        </pc:spChg>
        <pc:spChg chg="mod">
          <ac:chgData name="Robert Phillips" userId="S::24df8@queensu.ca::4a7f14b0-d775-47da-b1aa-c61880918925" providerId="AD" clId="Web-{24ED1CB0-08E5-B2EB-CC59-A4F2463BB6FB}" dt="2024-11-25T16:43:22.201" v="9" actId="20577"/>
          <ac:spMkLst>
            <pc:docMk/>
            <pc:sldMk cId="584279363" sldId="263"/>
            <ac:spMk id="3" creationId="{70DE20E3-D112-58EE-0ED4-5CDE847FDD1A}"/>
          </ac:spMkLst>
        </pc:spChg>
      </pc:sldChg>
      <pc:sldChg chg="addSp modSp">
        <pc:chgData name="Robert Phillips" userId="S::24df8@queensu.ca::4a7f14b0-d775-47da-b1aa-c61880918925" providerId="AD" clId="Web-{24ED1CB0-08E5-B2EB-CC59-A4F2463BB6FB}" dt="2024-11-25T16:58:44.343" v="69"/>
        <pc:sldMkLst>
          <pc:docMk/>
          <pc:sldMk cId="3657018878" sldId="265"/>
        </pc:sldMkLst>
        <pc:spChg chg="mod">
          <ac:chgData name="Robert Phillips" userId="S::24df8@queensu.ca::4a7f14b0-d775-47da-b1aa-c61880918925" providerId="AD" clId="Web-{24ED1CB0-08E5-B2EB-CC59-A4F2463BB6FB}" dt="2024-11-25T16:58:44.343" v="69"/>
          <ac:spMkLst>
            <pc:docMk/>
            <pc:sldMk cId="3657018878" sldId="265"/>
            <ac:spMk id="2" creationId="{DAA2A18C-2351-FF61-9999-9296FC55935F}"/>
          </ac:spMkLst>
        </pc:spChg>
        <pc:picChg chg="add mod">
          <ac:chgData name="Robert Phillips" userId="S::24df8@queensu.ca::4a7f14b0-d775-47da-b1aa-c61880918925" providerId="AD" clId="Web-{24ED1CB0-08E5-B2EB-CC59-A4F2463BB6FB}" dt="2024-11-25T16:41:14.245" v="5" actId="1076"/>
          <ac:picMkLst>
            <pc:docMk/>
            <pc:sldMk cId="3657018878" sldId="265"/>
            <ac:picMk id="4" creationId="{69246EF2-E8A6-3931-96E9-BB794C10717B}"/>
          </ac:picMkLst>
        </pc:picChg>
      </pc:sldChg>
      <pc:sldChg chg="addSp modSp">
        <pc:chgData name="Robert Phillips" userId="S::24df8@queensu.ca::4a7f14b0-d775-47da-b1aa-c61880918925" providerId="AD" clId="Web-{24ED1CB0-08E5-B2EB-CC59-A4F2463BB6FB}" dt="2024-11-25T16:59:00.172" v="72"/>
        <pc:sldMkLst>
          <pc:docMk/>
          <pc:sldMk cId="2946588247" sldId="266"/>
        </pc:sldMkLst>
        <pc:spChg chg="mod">
          <ac:chgData name="Robert Phillips" userId="S::24df8@queensu.ca::4a7f14b0-d775-47da-b1aa-c61880918925" providerId="AD" clId="Web-{24ED1CB0-08E5-B2EB-CC59-A4F2463BB6FB}" dt="2024-11-25T16:59:00.172" v="72"/>
          <ac:spMkLst>
            <pc:docMk/>
            <pc:sldMk cId="2946588247" sldId="266"/>
            <ac:spMk id="2" creationId="{DAA2A18C-2351-FF61-9999-9296FC55935F}"/>
          </ac:spMkLst>
        </pc:spChg>
        <pc:picChg chg="add mod">
          <ac:chgData name="Robert Phillips" userId="S::24df8@queensu.ca::4a7f14b0-d775-47da-b1aa-c61880918925" providerId="AD" clId="Web-{24ED1CB0-08E5-B2EB-CC59-A4F2463BB6FB}" dt="2024-11-25T16:47:10.642" v="22" actId="1076"/>
          <ac:picMkLst>
            <pc:docMk/>
            <pc:sldMk cId="2946588247" sldId="266"/>
            <ac:picMk id="4" creationId="{C47AE58C-AF2D-492B-F175-6868E3CA61D3}"/>
          </ac:picMkLst>
        </pc:picChg>
      </pc:sldChg>
      <pc:sldChg chg="modSp">
        <pc:chgData name="Robert Phillips" userId="S::24df8@queensu.ca::4a7f14b0-d775-47da-b1aa-c61880918925" providerId="AD" clId="Web-{24ED1CB0-08E5-B2EB-CC59-A4F2463BB6FB}" dt="2024-11-25T17:03:49.084" v="343" actId="20577"/>
        <pc:sldMkLst>
          <pc:docMk/>
          <pc:sldMk cId="3709065900" sldId="267"/>
        </pc:sldMkLst>
        <pc:spChg chg="mod">
          <ac:chgData name="Robert Phillips" userId="S::24df8@queensu.ca::4a7f14b0-d775-47da-b1aa-c61880918925" providerId="AD" clId="Web-{24ED1CB0-08E5-B2EB-CC59-A4F2463BB6FB}" dt="2024-11-25T17:03:49.084" v="343" actId="20577"/>
          <ac:spMkLst>
            <pc:docMk/>
            <pc:sldMk cId="3709065900" sldId="267"/>
            <ac:spMk id="3" creationId="{583675E3-92EB-473D-FAC5-7184A9638829}"/>
          </ac:spMkLst>
        </pc:spChg>
      </pc:sldChg>
    </pc:docChg>
  </pc:docChgLst>
  <pc:docChgLst>
    <pc:chgData name="Rohan Venkatesh" userId="S::23sw40@queensu.ca::90262526-e210-4ea0-89a1-d96c8af7cee2" providerId="AD" clId="Web-{8503C4D1-D513-BC3D-6718-5850DC1A77A5}"/>
    <pc:docChg chg="modSld">
      <pc:chgData name="Rohan Venkatesh" userId="S::23sw40@queensu.ca::90262526-e210-4ea0-89a1-d96c8af7cee2" providerId="AD" clId="Web-{8503C4D1-D513-BC3D-6718-5850DC1A77A5}" dt="2024-11-29T04:07:34.384" v="721"/>
      <pc:docMkLst>
        <pc:docMk/>
      </pc:docMkLst>
      <pc:sldChg chg="modSp">
        <pc:chgData name="Rohan Venkatesh" userId="S::23sw40@queensu.ca::90262526-e210-4ea0-89a1-d96c8af7cee2" providerId="AD" clId="Web-{8503C4D1-D513-BC3D-6718-5850DC1A77A5}" dt="2024-11-28T03:51:05.218" v="32" actId="14100"/>
        <pc:sldMkLst>
          <pc:docMk/>
          <pc:sldMk cId="2393824923" sldId="269"/>
        </pc:sldMkLst>
        <pc:spChg chg="mod">
          <ac:chgData name="Rohan Venkatesh" userId="S::23sw40@queensu.ca::90262526-e210-4ea0-89a1-d96c8af7cee2" providerId="AD" clId="Web-{8503C4D1-D513-BC3D-6718-5850DC1A77A5}" dt="2024-11-28T03:51:05.218" v="32" actId="14100"/>
          <ac:spMkLst>
            <pc:docMk/>
            <pc:sldMk cId="2393824923" sldId="269"/>
            <ac:spMk id="3" creationId="{4F49FB40-4BB0-75F1-485C-A570AA5774B3}"/>
          </ac:spMkLst>
        </pc:spChg>
      </pc:sldChg>
      <pc:sldChg chg="delSp modSp modNotes">
        <pc:chgData name="Rohan Venkatesh" userId="S::23sw40@queensu.ca::90262526-e210-4ea0-89a1-d96c8af7cee2" providerId="AD" clId="Web-{8503C4D1-D513-BC3D-6718-5850DC1A77A5}" dt="2024-11-29T04:07:34.384" v="721"/>
        <pc:sldMkLst>
          <pc:docMk/>
          <pc:sldMk cId="3047710652" sldId="270"/>
        </pc:sldMkLst>
        <pc:spChg chg="mod">
          <ac:chgData name="Rohan Venkatesh" userId="S::23sw40@queensu.ca::90262526-e210-4ea0-89a1-d96c8af7cee2" providerId="AD" clId="Web-{8503C4D1-D513-BC3D-6718-5850DC1A77A5}" dt="2024-11-29T04:06:00.772" v="720" actId="14100"/>
          <ac:spMkLst>
            <pc:docMk/>
            <pc:sldMk cId="3047710652" sldId="270"/>
            <ac:spMk id="3" creationId="{583675E3-92EB-473D-FAC5-7184A9638829}"/>
          </ac:spMkLst>
        </pc:spChg>
      </pc:sldChg>
      <pc:sldChg chg="modSp">
        <pc:chgData name="Rohan Venkatesh" userId="S::23sw40@queensu.ca::90262526-e210-4ea0-89a1-d96c8af7cee2" providerId="AD" clId="Web-{8503C4D1-D513-BC3D-6718-5850DC1A77A5}" dt="2024-11-28T23:51:53.030" v="33" actId="14100"/>
        <pc:sldMkLst>
          <pc:docMk/>
          <pc:sldMk cId="4259998301" sldId="280"/>
        </pc:sldMkLst>
        <pc:picChg chg="mod">
          <ac:chgData name="Rohan Venkatesh" userId="S::23sw40@queensu.ca::90262526-e210-4ea0-89a1-d96c8af7cee2" providerId="AD" clId="Web-{8503C4D1-D513-BC3D-6718-5850DC1A77A5}" dt="2024-11-28T23:51:53.030" v="33" actId="14100"/>
          <ac:picMkLst>
            <pc:docMk/>
            <pc:sldMk cId="4259998301" sldId="280"/>
            <ac:picMk id="6" creationId="{33D09487-AA4F-3AE6-5053-808F5646E9BD}"/>
          </ac:picMkLst>
        </pc:picChg>
      </pc:sldChg>
    </pc:docChg>
  </pc:docChgLst>
  <pc:docChgLst>
    <pc:chgData name="Kristofor Ilkiw" userId="S::24gvq@queensu.ca::045e76cd-573e-4bf3-9ceb-3727f6fe8f66" providerId="AD" clId="Web-{0638831B-DB41-5289-AD71-28FFE1B51D7B}"/>
    <pc:docChg chg="modSld">
      <pc:chgData name="Kristofor Ilkiw" userId="S::24gvq@queensu.ca::045e76cd-573e-4bf3-9ceb-3727f6fe8f66" providerId="AD" clId="Web-{0638831B-DB41-5289-AD71-28FFE1B51D7B}" dt="2024-11-30T04:19:41.136" v="322" actId="20577"/>
      <pc:docMkLst>
        <pc:docMk/>
      </pc:docMkLst>
      <pc:sldChg chg="addSp delSp modSp mod setBg">
        <pc:chgData name="Kristofor Ilkiw" userId="S::24gvq@queensu.ca::045e76cd-573e-4bf3-9ceb-3727f6fe8f66" providerId="AD" clId="Web-{0638831B-DB41-5289-AD71-28FFE1B51D7B}" dt="2024-11-30T04:19:41.136" v="322" actId="20577"/>
        <pc:sldMkLst>
          <pc:docMk/>
          <pc:sldMk cId="4089463373" sldId="264"/>
        </pc:sldMkLst>
        <pc:spChg chg="mod">
          <ac:chgData name="Kristofor Ilkiw" userId="S::24gvq@queensu.ca::045e76cd-573e-4bf3-9ceb-3727f6fe8f66" providerId="AD" clId="Web-{0638831B-DB41-5289-AD71-28FFE1B51D7B}" dt="2024-11-30T04:14:41.059" v="171"/>
          <ac:spMkLst>
            <pc:docMk/>
            <pc:sldMk cId="4089463373" sldId="264"/>
            <ac:spMk id="2" creationId="{3C62FF5D-4EB8-400F-298A-ACB15811CC92}"/>
          </ac:spMkLst>
        </pc:spChg>
        <pc:spChg chg="mod">
          <ac:chgData name="Kristofor Ilkiw" userId="S::24gvq@queensu.ca::045e76cd-573e-4bf3-9ceb-3727f6fe8f66" providerId="AD" clId="Web-{0638831B-DB41-5289-AD71-28FFE1B51D7B}" dt="2024-11-30T04:19:41.136" v="322" actId="20577"/>
          <ac:spMkLst>
            <pc:docMk/>
            <pc:sldMk cId="4089463373" sldId="264"/>
            <ac:spMk id="9" creationId="{9760C83C-DD2F-0A3A-B214-7760ABEF8C04}"/>
          </ac:spMkLst>
        </pc:spChg>
        <pc:spChg chg="add">
          <ac:chgData name="Kristofor Ilkiw" userId="S::24gvq@queensu.ca::045e76cd-573e-4bf3-9ceb-3727f6fe8f66" providerId="AD" clId="Web-{0638831B-DB41-5289-AD71-28FFE1B51D7B}" dt="2024-11-30T04:14:41.059" v="171"/>
          <ac:spMkLst>
            <pc:docMk/>
            <pc:sldMk cId="4089463373" sldId="264"/>
            <ac:spMk id="14" creationId="{45D37F4E-DDB4-456B-97E0-9937730A039F}"/>
          </ac:spMkLst>
        </pc:spChg>
        <pc:spChg chg="add">
          <ac:chgData name="Kristofor Ilkiw" userId="S::24gvq@queensu.ca::045e76cd-573e-4bf3-9ceb-3727f6fe8f66" providerId="AD" clId="Web-{0638831B-DB41-5289-AD71-28FFE1B51D7B}" dt="2024-11-30T04:14:41.059" v="171"/>
          <ac:spMkLst>
            <pc:docMk/>
            <pc:sldMk cId="4089463373" sldId="264"/>
            <ac:spMk id="16" creationId="{B2DD41CD-8F47-4F56-AD12-4E2FF7696987}"/>
          </ac:spMkLst>
        </pc:spChg>
        <pc:picChg chg="add mod">
          <ac:chgData name="Kristofor Ilkiw" userId="S::24gvq@queensu.ca::045e76cd-573e-4bf3-9ceb-3727f6fe8f66" providerId="AD" clId="Web-{0638831B-DB41-5289-AD71-28FFE1B51D7B}" dt="2024-11-30T04:14:41.059" v="171"/>
          <ac:picMkLst>
            <pc:docMk/>
            <pc:sldMk cId="4089463373" sldId="264"/>
            <ac:picMk id="4" creationId="{34E68097-2815-D5CB-DE7E-0CDC98068057}"/>
          </ac:picMkLst>
        </pc:picChg>
      </pc:sldChg>
    </pc:docChg>
  </pc:docChgLst>
  <pc:docChgLst>
    <pc:chgData name="Xiaogan Zhou" userId="S::23ym12@queensu.ca::b4a9e92f-6cb4-4275-9232-63efe9800ec4" providerId="AD" clId="Web-{FF48F434-2E4B-FED8-3E9C-7599551D917E}"/>
    <pc:docChg chg="modSld">
      <pc:chgData name="Xiaogan Zhou" userId="S::23ym12@queensu.ca::b4a9e92f-6cb4-4275-9232-63efe9800ec4" providerId="AD" clId="Web-{FF48F434-2E4B-FED8-3E9C-7599551D917E}" dt="2024-11-29T00:16:17.098" v="93" actId="1076"/>
      <pc:docMkLst>
        <pc:docMk/>
      </pc:docMkLst>
      <pc:sldChg chg="modSp">
        <pc:chgData name="Xiaogan Zhou" userId="S::23ym12@queensu.ca::b4a9e92f-6cb4-4275-9232-63efe9800ec4" providerId="AD" clId="Web-{FF48F434-2E4B-FED8-3E9C-7599551D917E}" dt="2024-11-29T00:16:17.098" v="93" actId="1076"/>
        <pc:sldMkLst>
          <pc:docMk/>
          <pc:sldMk cId="3763301317" sldId="260"/>
        </pc:sldMkLst>
        <pc:picChg chg="mod">
          <ac:chgData name="Xiaogan Zhou" userId="S::23ym12@queensu.ca::b4a9e92f-6cb4-4275-9232-63efe9800ec4" providerId="AD" clId="Web-{FF48F434-2E4B-FED8-3E9C-7599551D917E}" dt="2024-11-29T00:16:14.707" v="92" actId="1076"/>
          <ac:picMkLst>
            <pc:docMk/>
            <pc:sldMk cId="3763301317" sldId="260"/>
            <ac:picMk id="6" creationId="{600EC76E-14D4-F26D-24D4-0563C2509ABE}"/>
          </ac:picMkLst>
        </pc:picChg>
        <pc:picChg chg="mod">
          <ac:chgData name="Xiaogan Zhou" userId="S::23ym12@queensu.ca::b4a9e92f-6cb4-4275-9232-63efe9800ec4" providerId="AD" clId="Web-{FF48F434-2E4B-FED8-3E9C-7599551D917E}" dt="2024-11-29T00:16:17.098" v="93" actId="1076"/>
          <ac:picMkLst>
            <pc:docMk/>
            <pc:sldMk cId="3763301317" sldId="260"/>
            <ac:picMk id="9" creationId="{80A7B453-4ADC-B308-1CC8-70ABDEAF7D31}"/>
          </ac:picMkLst>
        </pc:picChg>
      </pc:sldChg>
      <pc:sldChg chg="modSp">
        <pc:chgData name="Xiaogan Zhou" userId="S::23ym12@queensu.ca::b4a9e92f-6cb4-4275-9232-63efe9800ec4" providerId="AD" clId="Web-{FF48F434-2E4B-FED8-3E9C-7599551D917E}" dt="2024-11-29T00:13:52.456" v="34" actId="20577"/>
        <pc:sldMkLst>
          <pc:docMk/>
          <pc:sldMk cId="3709065900" sldId="267"/>
        </pc:sldMkLst>
        <pc:spChg chg="mod">
          <ac:chgData name="Xiaogan Zhou" userId="S::23ym12@queensu.ca::b4a9e92f-6cb4-4275-9232-63efe9800ec4" providerId="AD" clId="Web-{FF48F434-2E4B-FED8-3E9C-7599551D917E}" dt="2024-11-29T00:13:52.456" v="34" actId="20577"/>
          <ac:spMkLst>
            <pc:docMk/>
            <pc:sldMk cId="3709065900" sldId="267"/>
            <ac:spMk id="2" creationId="{38609C88-A887-CE73-8B29-FFFDA27680C5}"/>
          </ac:spMkLst>
        </pc:spChg>
      </pc:sldChg>
      <pc:sldChg chg="modSp">
        <pc:chgData name="Xiaogan Zhou" userId="S::23ym12@queensu.ca::b4a9e92f-6cb4-4275-9232-63efe9800ec4" providerId="AD" clId="Web-{FF48F434-2E4B-FED8-3E9C-7599551D917E}" dt="2024-11-29T00:14:58.878" v="91" actId="1076"/>
        <pc:sldMkLst>
          <pc:docMk/>
          <pc:sldMk cId="3047710652" sldId="270"/>
        </pc:sldMkLst>
        <pc:spChg chg="mod">
          <ac:chgData name="Xiaogan Zhou" userId="S::23ym12@queensu.ca::b4a9e92f-6cb4-4275-9232-63efe9800ec4" providerId="AD" clId="Web-{FF48F434-2E4B-FED8-3E9C-7599551D917E}" dt="2024-11-29T00:13:57.362" v="35" actId="20577"/>
          <ac:spMkLst>
            <pc:docMk/>
            <pc:sldMk cId="3047710652" sldId="270"/>
            <ac:spMk id="2" creationId="{38609C88-A887-CE73-8B29-FFFDA27680C5}"/>
          </ac:spMkLst>
        </pc:spChg>
        <pc:spChg chg="mod">
          <ac:chgData name="Xiaogan Zhou" userId="S::23ym12@queensu.ca::b4a9e92f-6cb4-4275-9232-63efe9800ec4" providerId="AD" clId="Web-{FF48F434-2E4B-FED8-3E9C-7599551D917E}" dt="2024-11-29T00:14:58.878" v="91" actId="1076"/>
          <ac:spMkLst>
            <pc:docMk/>
            <pc:sldMk cId="3047710652" sldId="270"/>
            <ac:spMk id="3" creationId="{583675E3-92EB-473D-FAC5-7184A9638829}"/>
          </ac:spMkLst>
        </pc:spChg>
      </pc:sldChg>
    </pc:docChg>
  </pc:docChgLst>
  <pc:docChgLst>
    <pc:chgData name="Robert Phillips" userId="S::24df8@queensu.ca::4a7f14b0-d775-47da-b1aa-c61880918925" providerId="AD" clId="Web-{E6AE7105-95EB-039A-3ADF-156E56DA78FC}"/>
    <pc:docChg chg="modSld">
      <pc:chgData name="Robert Phillips" userId="S::24df8@queensu.ca::4a7f14b0-d775-47da-b1aa-c61880918925" providerId="AD" clId="Web-{E6AE7105-95EB-039A-3ADF-156E56DA78FC}" dt="2024-12-01T18:48:02.645" v="1" actId="20577"/>
      <pc:docMkLst>
        <pc:docMk/>
      </pc:docMkLst>
      <pc:sldChg chg="modSp">
        <pc:chgData name="Robert Phillips" userId="S::24df8@queensu.ca::4a7f14b0-d775-47da-b1aa-c61880918925" providerId="AD" clId="Web-{E6AE7105-95EB-039A-3ADF-156E56DA78FC}" dt="2024-12-01T18:48:02.645" v="1" actId="20577"/>
        <pc:sldMkLst>
          <pc:docMk/>
          <pc:sldMk cId="552559423" sldId="346"/>
        </pc:sldMkLst>
      </pc:sldChg>
    </pc:docChg>
  </pc:docChgLst>
  <pc:docChgLst>
    <pc:chgData name="Xiaogan Zhou" userId="S::23ym12@queensu.ca::b4a9e92f-6cb4-4275-9232-63efe9800ec4" providerId="AD" clId="Web-{526701E3-9547-64D8-BA4E-9B4DAAE10D78}"/>
    <pc:docChg chg="addSld delSld modSld sldOrd">
      <pc:chgData name="Xiaogan Zhou" userId="S::23ym12@queensu.ca::b4a9e92f-6cb4-4275-9232-63efe9800ec4" providerId="AD" clId="Web-{526701E3-9547-64D8-BA4E-9B4DAAE10D78}" dt="2024-11-28T02:37:46.245" v="70" actId="20577"/>
      <pc:docMkLst>
        <pc:docMk/>
      </pc:docMkLst>
      <pc:sldChg chg="addSp delSp modSp">
        <pc:chgData name="Xiaogan Zhou" userId="S::23ym12@queensu.ca::b4a9e92f-6cb4-4275-9232-63efe9800ec4" providerId="AD" clId="Web-{526701E3-9547-64D8-BA4E-9B4DAAE10D78}" dt="2024-11-28T02:37:46.245" v="70" actId="20577"/>
        <pc:sldMkLst>
          <pc:docMk/>
          <pc:sldMk cId="3763301317" sldId="260"/>
        </pc:sldMkLst>
        <pc:spChg chg="mo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2" creationId="{DAA2A18C-2351-FF61-9999-9296FC55935F}"/>
          </ac:spMkLst>
        </pc:spChg>
        <pc:spChg chg="mod">
          <ac:chgData name="Xiaogan Zhou" userId="S::23ym12@queensu.ca::b4a9e92f-6cb4-4275-9232-63efe9800ec4" providerId="AD" clId="Web-{526701E3-9547-64D8-BA4E-9B4DAAE10D78}" dt="2024-11-28T02:37:46.245" v="70" actId="20577"/>
          <ac:spMkLst>
            <pc:docMk/>
            <pc:sldMk cId="3763301317" sldId="260"/>
            <ac:spMk id="19" creationId="{667DAC8E-275C-95D3-2A98-E71133017252}"/>
          </ac:spMkLst>
        </pc:spChg>
        <pc:spChg chg="ad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44" creationId="{82095FCE-EF05-4443-B97A-85DEE3A5CA17}"/>
          </ac:spMkLst>
        </pc:spChg>
        <pc:spChg chg="ad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45" creationId="{115719BB-48A7-4AF4-BB91-DC82E0DF727D}"/>
          </ac:spMkLst>
        </pc:spChg>
        <pc:spChg chg="ad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46" creationId="{10973A55-5440-4A99-B526-B5812E46271E}"/>
          </ac:spMkLst>
        </pc:spChg>
        <pc:spChg chg="ad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47" creationId="{A9682493-588A-4D52-98F6-FBBD80C07ECB}"/>
          </ac:spMkLst>
        </pc:spChg>
        <pc:spChg chg="add">
          <ac:chgData name="Xiaogan Zhou" userId="S::23ym12@queensu.ca::b4a9e92f-6cb4-4275-9232-63efe9800ec4" providerId="AD" clId="Web-{526701E3-9547-64D8-BA4E-9B4DAAE10D78}" dt="2024-11-28T02:14:21.096" v="18"/>
          <ac:spMkLst>
            <pc:docMk/>
            <pc:sldMk cId="3763301317" sldId="260"/>
            <ac:spMk id="48" creationId="{FBEC5A7A-ADE4-48D9-B89C-2BA1C9110632}"/>
          </ac:spMkLst>
        </pc:spChg>
        <pc:picChg chg="ord">
          <ac:chgData name="Xiaogan Zhou" userId="S::23ym12@queensu.ca::b4a9e92f-6cb4-4275-9232-63efe9800ec4" providerId="AD" clId="Web-{526701E3-9547-64D8-BA4E-9B4DAAE10D78}" dt="2024-11-28T02:13:47.424" v="10"/>
          <ac:picMkLst>
            <pc:docMk/>
            <pc:sldMk cId="3763301317" sldId="260"/>
            <ac:picMk id="5" creationId="{3E489041-917A-E51A-E4DF-D1F730FD0377}"/>
          </ac:picMkLst>
        </pc:picChg>
        <pc:picChg chg="add mod ord">
          <ac:chgData name="Xiaogan Zhou" userId="S::23ym12@queensu.ca::b4a9e92f-6cb4-4275-9232-63efe9800ec4" providerId="AD" clId="Web-{526701E3-9547-64D8-BA4E-9B4DAAE10D78}" dt="2024-11-28T02:14:32.190" v="21" actId="1076"/>
          <ac:picMkLst>
            <pc:docMk/>
            <pc:sldMk cId="3763301317" sldId="260"/>
            <ac:picMk id="6" creationId="{600EC76E-14D4-F26D-24D4-0563C2509ABE}"/>
          </ac:picMkLst>
        </pc:picChg>
        <pc:picChg chg="add mod">
          <ac:chgData name="Xiaogan Zhou" userId="S::23ym12@queensu.ca::b4a9e92f-6cb4-4275-9232-63efe9800ec4" providerId="AD" clId="Web-{526701E3-9547-64D8-BA4E-9B4DAAE10D78}" dt="2024-11-28T02:14:36.550" v="23" actId="1076"/>
          <ac:picMkLst>
            <pc:docMk/>
            <pc:sldMk cId="3763301317" sldId="260"/>
            <ac:picMk id="9" creationId="{80A7B453-4ADC-B308-1CC8-70ABDEAF7D31}"/>
          </ac:picMkLst>
        </pc:picChg>
      </pc:sldChg>
      <pc:sldChg chg="addSp delSp">
        <pc:chgData name="Xiaogan Zhou" userId="S::23ym12@queensu.ca::b4a9e92f-6cb4-4275-9232-63efe9800ec4" providerId="AD" clId="Web-{526701E3-9547-64D8-BA4E-9B4DAAE10D78}" dt="2024-11-28T02:26:13.120" v="57"/>
        <pc:sldMkLst>
          <pc:docMk/>
          <pc:sldMk cId="2821625811" sldId="261"/>
        </pc:sldMkLst>
        <pc:picChg chg="add del">
          <ac:chgData name="Xiaogan Zhou" userId="S::23ym12@queensu.ca::b4a9e92f-6cb4-4275-9232-63efe9800ec4" providerId="AD" clId="Web-{526701E3-9547-64D8-BA4E-9B4DAAE10D78}" dt="2024-11-28T02:26:13.120" v="57"/>
          <ac:picMkLst>
            <pc:docMk/>
            <pc:sldMk cId="2821625811" sldId="261"/>
            <ac:picMk id="4" creationId="{4EF93AE3-8CC5-C863-C0B7-5C1108387C57}"/>
          </ac:picMkLst>
        </pc:picChg>
      </pc:sldChg>
      <pc:sldChg chg="addSp modSp del">
        <pc:chgData name="Xiaogan Zhou" userId="S::23ym12@queensu.ca::b4a9e92f-6cb4-4275-9232-63efe9800ec4" providerId="AD" clId="Web-{526701E3-9547-64D8-BA4E-9B4DAAE10D78}" dt="2024-11-28T02:25:18.870" v="55"/>
        <pc:sldMkLst>
          <pc:docMk/>
          <pc:sldMk cId="762127420" sldId="262"/>
        </pc:sldMkLst>
      </pc:sldChg>
      <pc:sldChg chg="addSp delSp modSp add ord replId">
        <pc:chgData name="Xiaogan Zhou" userId="S::23ym12@queensu.ca::b4a9e92f-6cb4-4275-9232-63efe9800ec4" providerId="AD" clId="Web-{526701E3-9547-64D8-BA4E-9B4DAAE10D78}" dt="2024-11-28T02:27:52.325" v="62" actId="20577"/>
        <pc:sldMkLst>
          <pc:docMk/>
          <pc:sldMk cId="2498953611" sldId="356"/>
        </pc:sldMkLst>
        <pc:spChg chg="mod">
          <ac:chgData name="Xiaogan Zhou" userId="S::23ym12@queensu.ca::b4a9e92f-6cb4-4275-9232-63efe9800ec4" providerId="AD" clId="Web-{526701E3-9547-64D8-BA4E-9B4DAAE10D78}" dt="2024-11-28T02:24:17.275" v="40"/>
          <ac:spMkLst>
            <pc:docMk/>
            <pc:sldMk cId="2498953611" sldId="356"/>
            <ac:spMk id="2" creationId="{DAA2A18C-2351-FF61-9999-9296FC55935F}"/>
          </ac:spMkLst>
        </pc:spChg>
        <pc:spChg chg="mod ord">
          <ac:chgData name="Xiaogan Zhou" userId="S::23ym12@queensu.ca::b4a9e92f-6cb4-4275-9232-63efe9800ec4" providerId="AD" clId="Web-{526701E3-9547-64D8-BA4E-9B4DAAE10D78}" dt="2024-11-28T02:27:52.325" v="62" actId="20577"/>
          <ac:spMkLst>
            <pc:docMk/>
            <pc:sldMk cId="2498953611" sldId="356"/>
            <ac:spMk id="19" creationId="{667DAC8E-275C-95D3-2A98-E71133017252}"/>
          </ac:spMkLst>
        </pc:spChg>
        <pc:spChg chg="add">
          <ac:chgData name="Xiaogan Zhou" userId="S::23ym12@queensu.ca::b4a9e92f-6cb4-4275-9232-63efe9800ec4" providerId="AD" clId="Web-{526701E3-9547-64D8-BA4E-9B4DAAE10D78}" dt="2024-11-28T02:24:17.275" v="41"/>
          <ac:spMkLst>
            <pc:docMk/>
            <pc:sldMk cId="2498953611" sldId="356"/>
            <ac:spMk id="73" creationId="{A016CB47-C4D4-4332-9ED0-DBB916252F76}"/>
          </ac:spMkLst>
        </pc:spChg>
        <pc:spChg chg="add">
          <ac:chgData name="Xiaogan Zhou" userId="S::23ym12@queensu.ca::b4a9e92f-6cb4-4275-9232-63efe9800ec4" providerId="AD" clId="Web-{526701E3-9547-64D8-BA4E-9B4DAAE10D78}" dt="2024-11-28T02:24:17.275" v="41"/>
          <ac:spMkLst>
            <pc:docMk/>
            <pc:sldMk cId="2498953611" sldId="356"/>
            <ac:spMk id="76" creationId="{FE43805F-24A6-46A4-B19B-54F28347355C}"/>
          </ac:spMkLst>
        </pc:spChg>
        <pc:picChg chg="add mod">
          <ac:chgData name="Xiaogan Zhou" userId="S::23ym12@queensu.ca::b4a9e92f-6cb4-4275-9232-63efe9800ec4" providerId="AD" clId="Web-{526701E3-9547-64D8-BA4E-9B4DAAE10D78}" dt="2024-11-28T02:24:35.229" v="45" actId="1076"/>
          <ac:picMkLst>
            <pc:docMk/>
            <pc:sldMk cId="2498953611" sldId="356"/>
            <ac:picMk id="3" creationId="{E530499F-CB39-AA02-CC9B-EC9607040F5B}"/>
          </ac:picMkLst>
        </pc:picChg>
        <pc:picChg chg="add mod ord">
          <ac:chgData name="Xiaogan Zhou" userId="S::23ym12@queensu.ca::b4a9e92f-6cb4-4275-9232-63efe9800ec4" providerId="AD" clId="Web-{526701E3-9547-64D8-BA4E-9B4DAAE10D78}" dt="2024-11-28T02:24:41.948" v="48" actId="1076"/>
          <ac:picMkLst>
            <pc:docMk/>
            <pc:sldMk cId="2498953611" sldId="356"/>
            <ac:picMk id="4" creationId="{D22F8E3A-E6AA-EC54-CD95-871A37E2ECE2}"/>
          </ac:picMkLst>
        </pc:picChg>
        <pc:picChg chg="add mod">
          <ac:chgData name="Xiaogan Zhou" userId="S::23ym12@queensu.ca::b4a9e92f-6cb4-4275-9232-63efe9800ec4" providerId="AD" clId="Web-{526701E3-9547-64D8-BA4E-9B4DAAE10D78}" dt="2024-11-28T02:24:48.682" v="50" actId="14100"/>
          <ac:picMkLst>
            <pc:docMk/>
            <pc:sldMk cId="2498953611" sldId="356"/>
            <ac:picMk id="7" creationId="{3541A248-1500-75A4-E5F1-44BBAEAB60A3}"/>
          </ac:picMkLst>
        </pc:picChg>
      </pc:sldChg>
    </pc:docChg>
  </pc:docChgLst>
  <pc:docChgLst>
    <pc:chgData name="Xiaogan Zhou" userId="S::23ym12@queensu.ca::b4a9e92f-6cb4-4275-9232-63efe9800ec4" providerId="AD" clId="Web-{EF31C43E-D0D6-8443-C03A-592EF27BA926}"/>
    <pc:docChg chg="modSld">
      <pc:chgData name="Xiaogan Zhou" userId="S::23ym12@queensu.ca::b4a9e92f-6cb4-4275-9232-63efe9800ec4" providerId="AD" clId="Web-{EF31C43E-D0D6-8443-C03A-592EF27BA926}" dt="2024-12-06T00:46:11.274" v="106"/>
      <pc:docMkLst>
        <pc:docMk/>
      </pc:docMkLst>
      <pc:sldChg chg="modNotes">
        <pc:chgData name="Xiaogan Zhou" userId="S::23ym12@queensu.ca::b4a9e92f-6cb4-4275-9232-63efe9800ec4" providerId="AD" clId="Web-{EF31C43E-D0D6-8443-C03A-592EF27BA926}" dt="2024-12-06T00:36:32.264" v="75"/>
        <pc:sldMkLst>
          <pc:docMk/>
          <pc:sldMk cId="2403525515" sldId="257"/>
        </pc:sldMkLst>
      </pc:sldChg>
      <pc:sldChg chg="modNotes">
        <pc:chgData name="Xiaogan Zhou" userId="S::23ym12@queensu.ca::b4a9e92f-6cb4-4275-9232-63efe9800ec4" providerId="AD" clId="Web-{EF31C43E-D0D6-8443-C03A-592EF27BA926}" dt="2024-12-06T00:36:21.155" v="71"/>
        <pc:sldMkLst>
          <pc:docMk/>
          <pc:sldMk cId="3763301317" sldId="260"/>
        </pc:sldMkLst>
      </pc:sldChg>
      <pc:sldChg chg="modNotes">
        <pc:chgData name="Xiaogan Zhou" userId="S::23ym12@queensu.ca::b4a9e92f-6cb4-4275-9232-63efe9800ec4" providerId="AD" clId="Web-{EF31C43E-D0D6-8443-C03A-592EF27BA926}" dt="2024-12-06T00:36:18.905" v="70"/>
        <pc:sldMkLst>
          <pc:docMk/>
          <pc:sldMk cId="2821625811" sldId="261"/>
        </pc:sldMkLst>
      </pc:sldChg>
      <pc:sldChg chg="delSp modNotes">
        <pc:chgData name="Xiaogan Zhou" userId="S::23ym12@queensu.ca::b4a9e92f-6cb4-4275-9232-63efe9800ec4" providerId="AD" clId="Web-{EF31C43E-D0D6-8443-C03A-592EF27BA926}" dt="2024-12-06T00:37:57.250" v="81"/>
        <pc:sldMkLst>
          <pc:docMk/>
          <pc:sldMk cId="584279363" sldId="263"/>
        </pc:sldMkLst>
        <pc:spChg chg="del">
          <ac:chgData name="Xiaogan Zhou" userId="S::23ym12@queensu.ca::b4a9e92f-6cb4-4275-9232-63efe9800ec4" providerId="AD" clId="Web-{EF31C43E-D0D6-8443-C03A-592EF27BA926}" dt="2024-12-05T00:26:28.289" v="49"/>
          <ac:spMkLst>
            <pc:docMk/>
            <pc:sldMk cId="584279363" sldId="263"/>
            <ac:spMk id="5" creationId="{17FCB582-5924-60C9-FEB8-868F5F5433CD}"/>
          </ac:spMkLst>
        </pc:spChg>
      </pc:sldChg>
      <pc:sldChg chg="modNotes">
        <pc:chgData name="Xiaogan Zhou" userId="S::23ym12@queensu.ca::b4a9e92f-6cb4-4275-9232-63efe9800ec4" providerId="AD" clId="Web-{EF31C43E-D0D6-8443-C03A-592EF27BA926}" dt="2024-12-06T00:45:57.274" v="102"/>
        <pc:sldMkLst>
          <pc:docMk/>
          <pc:sldMk cId="4089463373" sldId="264"/>
        </pc:sldMkLst>
      </pc:sldChg>
      <pc:sldChg chg="delSp">
        <pc:chgData name="Xiaogan Zhou" userId="S::23ym12@queensu.ca::b4a9e92f-6cb4-4275-9232-63efe9800ec4" providerId="AD" clId="Web-{EF31C43E-D0D6-8443-C03A-592EF27BA926}" dt="2024-12-05T00:26:37.242" v="52"/>
        <pc:sldMkLst>
          <pc:docMk/>
          <pc:sldMk cId="3657018878" sldId="265"/>
        </pc:sldMkLst>
        <pc:spChg chg="del">
          <ac:chgData name="Xiaogan Zhou" userId="S::23ym12@queensu.ca::b4a9e92f-6cb4-4275-9232-63efe9800ec4" providerId="AD" clId="Web-{EF31C43E-D0D6-8443-C03A-592EF27BA926}" dt="2024-12-05T00:26:37.242" v="52"/>
          <ac:spMkLst>
            <pc:docMk/>
            <pc:sldMk cId="3657018878" sldId="265"/>
            <ac:spMk id="5" creationId="{17FCB582-5924-60C9-FEB8-868F5F5433CD}"/>
          </ac:spMkLst>
        </pc:spChg>
      </pc:sldChg>
      <pc:sldChg chg="delSp">
        <pc:chgData name="Xiaogan Zhou" userId="S::23ym12@queensu.ca::b4a9e92f-6cb4-4275-9232-63efe9800ec4" providerId="AD" clId="Web-{EF31C43E-D0D6-8443-C03A-592EF27BA926}" dt="2024-12-05T00:26:39.399" v="53"/>
        <pc:sldMkLst>
          <pc:docMk/>
          <pc:sldMk cId="2946588247" sldId="266"/>
        </pc:sldMkLst>
        <pc:spChg chg="del">
          <ac:chgData name="Xiaogan Zhou" userId="S::23ym12@queensu.ca::b4a9e92f-6cb4-4275-9232-63efe9800ec4" providerId="AD" clId="Web-{EF31C43E-D0D6-8443-C03A-592EF27BA926}" dt="2024-12-05T00:26:39.399" v="53"/>
          <ac:spMkLst>
            <pc:docMk/>
            <pc:sldMk cId="2946588247" sldId="266"/>
            <ac:spMk id="5" creationId="{17FCB582-5924-60C9-FEB8-868F5F5433CD}"/>
          </ac:spMkLst>
        </pc:spChg>
      </pc:sldChg>
      <pc:sldChg chg="delSp modSp modNotes">
        <pc:chgData name="Xiaogan Zhou" userId="S::23ym12@queensu.ca::b4a9e92f-6cb4-4275-9232-63efe9800ec4" providerId="AD" clId="Web-{EF31C43E-D0D6-8443-C03A-592EF27BA926}" dt="2024-12-06T00:45:35.618" v="98"/>
        <pc:sldMkLst>
          <pc:docMk/>
          <pc:sldMk cId="3709065900" sldId="267"/>
        </pc:sldMkLst>
        <pc:spChg chg="mod">
          <ac:chgData name="Xiaogan Zhou" userId="S::23ym12@queensu.ca::b4a9e92f-6cb4-4275-9232-63efe9800ec4" providerId="AD" clId="Web-{EF31C43E-D0D6-8443-C03A-592EF27BA926}" dt="2024-12-05T00:36:25.983" v="65" actId="20577"/>
          <ac:spMkLst>
            <pc:docMk/>
            <pc:sldMk cId="3709065900" sldId="267"/>
            <ac:spMk id="2" creationId="{38609C88-A887-CE73-8B29-FFFDA27680C5}"/>
          </ac:spMkLst>
        </pc:spChg>
        <pc:spChg chg="del">
          <ac:chgData name="Xiaogan Zhou" userId="S::23ym12@queensu.ca::b4a9e92f-6cb4-4275-9232-63efe9800ec4" providerId="AD" clId="Web-{EF31C43E-D0D6-8443-C03A-592EF27BA926}" dt="2024-12-05T00:26:43.242" v="54"/>
          <ac:spMkLst>
            <pc:docMk/>
            <pc:sldMk cId="3709065900" sldId="267"/>
            <ac:spMk id="5" creationId="{0BF517B0-C83B-629B-5B54-A4FA6DED0CEB}"/>
          </ac:spMkLst>
        </pc:spChg>
      </pc:sldChg>
      <pc:sldChg chg="modSp modNotes">
        <pc:chgData name="Xiaogan Zhou" userId="S::23ym12@queensu.ca::b4a9e92f-6cb4-4275-9232-63efe9800ec4" providerId="AD" clId="Web-{EF31C43E-D0D6-8443-C03A-592EF27BA926}" dt="2024-12-06T00:46:11.274" v="106"/>
        <pc:sldMkLst>
          <pc:docMk/>
          <pc:sldMk cId="2072790477" sldId="268"/>
        </pc:sldMkLst>
        <pc:spChg chg="mod">
          <ac:chgData name="Xiaogan Zhou" userId="S::23ym12@queensu.ca::b4a9e92f-6cb4-4275-9232-63efe9800ec4" providerId="AD" clId="Web-{EF31C43E-D0D6-8443-C03A-592EF27BA926}" dt="2024-12-05T00:36:02.015" v="59" actId="20577"/>
          <ac:spMkLst>
            <pc:docMk/>
            <pc:sldMk cId="2072790477" sldId="268"/>
            <ac:spMk id="3" creationId="{4F49FB40-4BB0-75F1-485C-A570AA5774B3}"/>
          </ac:spMkLst>
        </pc:spChg>
      </pc:sldChg>
      <pc:sldChg chg="modSp modNotes">
        <pc:chgData name="Xiaogan Zhou" userId="S::23ym12@queensu.ca::b4a9e92f-6cb4-4275-9232-63efe9800ec4" providerId="AD" clId="Web-{EF31C43E-D0D6-8443-C03A-592EF27BA926}" dt="2024-12-06T00:45:51.352" v="101"/>
        <pc:sldMkLst>
          <pc:docMk/>
          <pc:sldMk cId="2393824923" sldId="269"/>
        </pc:sldMkLst>
        <pc:spChg chg="mod">
          <ac:chgData name="Xiaogan Zhou" userId="S::23ym12@queensu.ca::b4a9e92f-6cb4-4275-9232-63efe9800ec4" providerId="AD" clId="Web-{EF31C43E-D0D6-8443-C03A-592EF27BA926}" dt="2024-12-05T00:36:09.640" v="64" actId="20577"/>
          <ac:spMkLst>
            <pc:docMk/>
            <pc:sldMk cId="2393824923" sldId="269"/>
            <ac:spMk id="3" creationId="{4F49FB40-4BB0-75F1-485C-A570AA5774B3}"/>
          </ac:spMkLst>
        </pc:spChg>
      </pc:sldChg>
      <pc:sldChg chg="modSp modNotes">
        <pc:chgData name="Xiaogan Zhou" userId="S::23ym12@queensu.ca::b4a9e92f-6cb4-4275-9232-63efe9800ec4" providerId="AD" clId="Web-{EF31C43E-D0D6-8443-C03A-592EF27BA926}" dt="2024-12-06T00:45:41.680" v="100"/>
        <pc:sldMkLst>
          <pc:docMk/>
          <pc:sldMk cId="3047710652" sldId="270"/>
        </pc:sldMkLst>
        <pc:spChg chg="mod">
          <ac:chgData name="Xiaogan Zhou" userId="S::23ym12@queensu.ca::b4a9e92f-6cb4-4275-9232-63efe9800ec4" providerId="AD" clId="Web-{EF31C43E-D0D6-8443-C03A-592EF27BA926}" dt="2024-12-05T00:36:30.062" v="66" actId="20577"/>
          <ac:spMkLst>
            <pc:docMk/>
            <pc:sldMk cId="3047710652" sldId="270"/>
            <ac:spMk id="2" creationId="{38609C88-A887-CE73-8B29-FFFDA27680C5}"/>
          </ac:spMkLst>
        </pc:spChg>
      </pc:sldChg>
      <pc:sldChg chg="modNotes">
        <pc:chgData name="Xiaogan Zhou" userId="S::23ym12@queensu.ca::b4a9e92f-6cb4-4275-9232-63efe9800ec4" providerId="AD" clId="Web-{EF31C43E-D0D6-8443-C03A-592EF27BA926}" dt="2024-12-06T00:37:41.469" v="77"/>
        <pc:sldMkLst>
          <pc:docMk/>
          <pc:sldMk cId="1581464148" sldId="276"/>
        </pc:sldMkLst>
      </pc:sldChg>
      <pc:sldChg chg="modNotes">
        <pc:chgData name="Xiaogan Zhou" userId="S::23ym12@queensu.ca::b4a9e92f-6cb4-4275-9232-63efe9800ec4" providerId="AD" clId="Web-{EF31C43E-D0D6-8443-C03A-592EF27BA926}" dt="2024-12-06T00:36:29.796" v="74"/>
        <pc:sldMkLst>
          <pc:docMk/>
          <pc:sldMk cId="1448576329" sldId="277"/>
        </pc:sldMkLst>
      </pc:sldChg>
      <pc:sldChg chg="delSp modNotes">
        <pc:chgData name="Xiaogan Zhou" userId="S::23ym12@queensu.ca::b4a9e92f-6cb4-4275-9232-63efe9800ec4" providerId="AD" clId="Web-{EF31C43E-D0D6-8443-C03A-592EF27BA926}" dt="2024-12-06T00:38:05.985" v="83"/>
        <pc:sldMkLst>
          <pc:docMk/>
          <pc:sldMk cId="2842636221" sldId="279"/>
        </pc:sldMkLst>
        <pc:spChg chg="del">
          <ac:chgData name="Xiaogan Zhou" userId="S::23ym12@queensu.ca::b4a9e92f-6cb4-4275-9232-63efe9800ec4" providerId="AD" clId="Web-{EF31C43E-D0D6-8443-C03A-592EF27BA926}" dt="2024-12-05T00:26:33.602" v="51"/>
          <ac:spMkLst>
            <pc:docMk/>
            <pc:sldMk cId="2842636221" sldId="279"/>
            <ac:spMk id="5" creationId="{17FCB582-5924-60C9-FEB8-868F5F5433CD}"/>
          </ac:spMkLst>
        </pc:spChg>
      </pc:sldChg>
      <pc:sldChg chg="delSp modNotes">
        <pc:chgData name="Xiaogan Zhou" userId="S::23ym12@queensu.ca::b4a9e92f-6cb4-4275-9232-63efe9800ec4" providerId="AD" clId="Web-{EF31C43E-D0D6-8443-C03A-592EF27BA926}" dt="2024-12-06T00:38:00.453" v="82"/>
        <pc:sldMkLst>
          <pc:docMk/>
          <pc:sldMk cId="4259998301" sldId="280"/>
        </pc:sldMkLst>
        <pc:spChg chg="del">
          <ac:chgData name="Xiaogan Zhou" userId="S::23ym12@queensu.ca::b4a9e92f-6cb4-4275-9232-63efe9800ec4" providerId="AD" clId="Web-{EF31C43E-D0D6-8443-C03A-592EF27BA926}" dt="2024-12-05T00:26:31.086" v="50"/>
          <ac:spMkLst>
            <pc:docMk/>
            <pc:sldMk cId="4259998301" sldId="280"/>
            <ac:spMk id="5" creationId="{17FCB582-5924-60C9-FEB8-868F5F5433CD}"/>
          </ac:spMkLst>
        </pc:spChg>
      </pc:sldChg>
      <pc:sldChg chg="modNotes">
        <pc:chgData name="Xiaogan Zhou" userId="S::23ym12@queensu.ca::b4a9e92f-6cb4-4275-9232-63efe9800ec4" providerId="AD" clId="Web-{EF31C43E-D0D6-8443-C03A-592EF27BA926}" dt="2024-12-06T00:36:26.811" v="73"/>
        <pc:sldMkLst>
          <pc:docMk/>
          <pc:sldMk cId="3264062518" sldId="348"/>
        </pc:sldMkLst>
      </pc:sldChg>
      <pc:sldChg chg="modNotes">
        <pc:chgData name="Xiaogan Zhou" userId="S::23ym12@queensu.ca::b4a9e92f-6cb4-4275-9232-63efe9800ec4" providerId="AD" clId="Web-{EF31C43E-D0D6-8443-C03A-592EF27BA926}" dt="2024-12-06T00:36:24.514" v="72"/>
        <pc:sldMkLst>
          <pc:docMk/>
          <pc:sldMk cId="2337162302" sldId="349"/>
        </pc:sldMkLst>
      </pc:sldChg>
      <pc:sldChg chg="modNotes">
        <pc:chgData name="Xiaogan Zhou" userId="S::23ym12@queensu.ca::b4a9e92f-6cb4-4275-9232-63efe9800ec4" providerId="AD" clId="Web-{EF31C43E-D0D6-8443-C03A-592EF27BA926}" dt="2024-12-06T00:45:28.305" v="97"/>
        <pc:sldMkLst>
          <pc:docMk/>
          <pc:sldMk cId="3437841082" sldId="351"/>
        </pc:sldMkLst>
      </pc:sldChg>
      <pc:sldChg chg="modNotes">
        <pc:chgData name="Xiaogan Zhou" userId="S::23ym12@queensu.ca::b4a9e92f-6cb4-4275-9232-63efe9800ec4" providerId="AD" clId="Web-{EF31C43E-D0D6-8443-C03A-592EF27BA926}" dt="2024-12-06T00:37:38.719" v="76"/>
        <pc:sldMkLst>
          <pc:docMk/>
          <pc:sldMk cId="1771029217" sldId="355"/>
        </pc:sldMkLst>
      </pc:sldChg>
      <pc:sldChg chg="modNotes">
        <pc:chgData name="Xiaogan Zhou" userId="S::23ym12@queensu.ca::b4a9e92f-6cb4-4275-9232-63efe9800ec4" providerId="AD" clId="Web-{EF31C43E-D0D6-8443-C03A-592EF27BA926}" dt="2024-12-06T00:36:16.139" v="69"/>
        <pc:sldMkLst>
          <pc:docMk/>
          <pc:sldMk cId="2498953611" sldId="356"/>
        </pc:sldMkLst>
      </pc:sldChg>
      <pc:sldChg chg="modNotes">
        <pc:chgData name="Xiaogan Zhou" userId="S::23ym12@queensu.ca::b4a9e92f-6cb4-4275-9232-63efe9800ec4" providerId="AD" clId="Web-{EF31C43E-D0D6-8443-C03A-592EF27BA926}" dt="2024-12-06T00:37:45.687" v="78"/>
        <pc:sldMkLst>
          <pc:docMk/>
          <pc:sldMk cId="3757674847" sldId="357"/>
        </pc:sldMkLst>
      </pc:sldChg>
      <pc:sldChg chg="modNotes">
        <pc:chgData name="Xiaogan Zhou" userId="S::23ym12@queensu.ca::b4a9e92f-6cb4-4275-9232-63efe9800ec4" providerId="AD" clId="Web-{EF31C43E-D0D6-8443-C03A-592EF27BA926}" dt="2024-12-06T00:37:49.531" v="79"/>
        <pc:sldMkLst>
          <pc:docMk/>
          <pc:sldMk cId="4192209978" sldId="358"/>
        </pc:sldMkLst>
      </pc:sldChg>
      <pc:sldChg chg="modNotes">
        <pc:chgData name="Xiaogan Zhou" userId="S::23ym12@queensu.ca::b4a9e92f-6cb4-4275-9232-63efe9800ec4" providerId="AD" clId="Web-{EF31C43E-D0D6-8443-C03A-592EF27BA926}" dt="2024-12-06T00:37:53.047" v="80"/>
        <pc:sldMkLst>
          <pc:docMk/>
          <pc:sldMk cId="496581425" sldId="359"/>
        </pc:sldMkLst>
      </pc:sldChg>
      <pc:sldChg chg="modNotes">
        <pc:chgData name="Xiaogan Zhou" userId="S::23ym12@queensu.ca::b4a9e92f-6cb4-4275-9232-63efe9800ec4" providerId="AD" clId="Web-{EF31C43E-D0D6-8443-C03A-592EF27BA926}" dt="2024-12-06T00:38:10.657" v="84"/>
        <pc:sldMkLst>
          <pc:docMk/>
          <pc:sldMk cId="2123787575" sldId="362"/>
        </pc:sldMkLst>
      </pc:sldChg>
      <pc:sldChg chg="modNotes">
        <pc:chgData name="Xiaogan Zhou" userId="S::23ym12@queensu.ca::b4a9e92f-6cb4-4275-9232-63efe9800ec4" providerId="AD" clId="Web-{EF31C43E-D0D6-8443-C03A-592EF27BA926}" dt="2024-12-06T00:45:24.492" v="96"/>
        <pc:sldMkLst>
          <pc:docMk/>
          <pc:sldMk cId="1676271162" sldId="363"/>
        </pc:sldMkLst>
      </pc:sldChg>
    </pc:docChg>
  </pc:docChgLst>
  <pc:docChgLst>
    <pc:chgData name="Yuan Gao" userId="5667b89c-d132-46aa-870f-cf6e5fa3166c" providerId="ADAL" clId="{710CDE05-8106-438C-87ED-335CD1E2A5A0}"/>
    <pc:docChg chg="undo redo custSel addSld delSld modSld sldOrd">
      <pc:chgData name="Yuan Gao" userId="5667b89c-d132-46aa-870f-cf6e5fa3166c" providerId="ADAL" clId="{710CDE05-8106-438C-87ED-335CD1E2A5A0}" dt="2024-12-05T01:30:29.738" v="1675" actId="1035"/>
      <pc:docMkLst>
        <pc:docMk/>
      </pc:docMkLst>
      <pc:sldChg chg="ord">
        <pc:chgData name="Yuan Gao" userId="5667b89c-d132-46aa-870f-cf6e5fa3166c" providerId="ADAL" clId="{710CDE05-8106-438C-87ED-335CD1E2A5A0}" dt="2024-12-05T00:35:52.730" v="1359"/>
        <pc:sldMkLst>
          <pc:docMk/>
          <pc:sldMk cId="3657018878" sldId="265"/>
        </pc:sldMkLst>
      </pc:sldChg>
      <pc:sldChg chg="ord">
        <pc:chgData name="Yuan Gao" userId="5667b89c-d132-46aa-870f-cf6e5fa3166c" providerId="ADAL" clId="{710CDE05-8106-438C-87ED-335CD1E2A5A0}" dt="2024-12-05T00:35:52.730" v="1359"/>
        <pc:sldMkLst>
          <pc:docMk/>
          <pc:sldMk cId="2946588247" sldId="266"/>
        </pc:sldMkLst>
      </pc:sldChg>
      <pc:sldChg chg="ord">
        <pc:chgData name="Yuan Gao" userId="5667b89c-d132-46aa-870f-cf6e5fa3166c" providerId="ADAL" clId="{710CDE05-8106-438C-87ED-335CD1E2A5A0}" dt="2024-12-05T00:47:06.886" v="1419"/>
        <pc:sldMkLst>
          <pc:docMk/>
          <pc:sldMk cId="2072790477" sldId="268"/>
        </pc:sldMkLst>
      </pc:sldChg>
      <pc:sldChg chg="modSp mod">
        <pc:chgData name="Yuan Gao" userId="5667b89c-d132-46aa-870f-cf6e5fa3166c" providerId="ADAL" clId="{710CDE05-8106-438C-87ED-335CD1E2A5A0}" dt="2024-12-05T00:47:48.647" v="1420" actId="20577"/>
        <pc:sldMkLst>
          <pc:docMk/>
          <pc:sldMk cId="2842636221" sldId="279"/>
        </pc:sldMkLst>
        <pc:spChg chg="mod">
          <ac:chgData name="Yuan Gao" userId="5667b89c-d132-46aa-870f-cf6e5fa3166c" providerId="ADAL" clId="{710CDE05-8106-438C-87ED-335CD1E2A5A0}" dt="2024-12-05T00:47:48.647" v="1420" actId="20577"/>
          <ac:spMkLst>
            <pc:docMk/>
            <pc:sldMk cId="2842636221" sldId="279"/>
            <ac:spMk id="2" creationId="{DAA2A18C-2351-FF61-9999-9296FC55935F}"/>
          </ac:spMkLst>
        </pc:spChg>
      </pc:sldChg>
      <pc:sldChg chg="modNotesTx">
        <pc:chgData name="Yuan Gao" userId="5667b89c-d132-46aa-870f-cf6e5fa3166c" providerId="ADAL" clId="{710CDE05-8106-438C-87ED-335CD1E2A5A0}" dt="2024-12-05T01:25:33.567" v="1624" actId="20577"/>
        <pc:sldMkLst>
          <pc:docMk/>
          <pc:sldMk cId="3264062518" sldId="348"/>
        </pc:sldMkLst>
      </pc:sldChg>
      <pc:sldChg chg="addSp delSp modSp mod modAnim modNotesTx">
        <pc:chgData name="Yuan Gao" userId="5667b89c-d132-46aa-870f-cf6e5fa3166c" providerId="ADAL" clId="{710CDE05-8106-438C-87ED-335CD1E2A5A0}" dt="2024-12-05T01:30:29.738" v="1675" actId="1035"/>
        <pc:sldMkLst>
          <pc:docMk/>
          <pc:sldMk cId="2337162302" sldId="349"/>
        </pc:sldMkLst>
        <pc:spChg chg="mod">
          <ac:chgData name="Yuan Gao" userId="5667b89c-d132-46aa-870f-cf6e5fa3166c" providerId="ADAL" clId="{710CDE05-8106-438C-87ED-335CD1E2A5A0}" dt="2024-12-03T23:36:17.163" v="1149" actId="20577"/>
          <ac:spMkLst>
            <pc:docMk/>
            <pc:sldMk cId="2337162302" sldId="349"/>
            <ac:spMk id="9" creationId="{D91E9BF1-A37E-1505-DA05-31C6EDDB52EB}"/>
          </ac:spMkLst>
        </pc:spChg>
        <pc:spChg chg="add mod">
          <ac:chgData name="Yuan Gao" userId="5667b89c-d132-46aa-870f-cf6e5fa3166c" providerId="ADAL" clId="{710CDE05-8106-438C-87ED-335CD1E2A5A0}" dt="2024-12-03T23:57:10.200" v="1208" actId="208"/>
          <ac:spMkLst>
            <pc:docMk/>
            <pc:sldMk cId="2337162302" sldId="349"/>
            <ac:spMk id="10" creationId="{BC5E0EA5-4751-FB1A-AB6B-729C0283560D}"/>
          </ac:spMkLst>
        </pc:spChg>
        <pc:spChg chg="add mod">
          <ac:chgData name="Yuan Gao" userId="5667b89c-d132-46aa-870f-cf6e5fa3166c" providerId="ADAL" clId="{710CDE05-8106-438C-87ED-335CD1E2A5A0}" dt="2024-12-04T00:05:32.477" v="1282" actId="1076"/>
          <ac:spMkLst>
            <pc:docMk/>
            <pc:sldMk cId="2337162302" sldId="349"/>
            <ac:spMk id="11" creationId="{87E11E08-6BBE-9B80-23B2-1FF777235832}"/>
          </ac:spMkLst>
        </pc:spChg>
        <pc:spChg chg="mod">
          <ac:chgData name="Yuan Gao" userId="5667b89c-d132-46aa-870f-cf6e5fa3166c" providerId="ADAL" clId="{710CDE05-8106-438C-87ED-335CD1E2A5A0}" dt="2024-12-04T00:02:24.962" v="1239" actId="20577"/>
          <ac:spMkLst>
            <pc:docMk/>
            <pc:sldMk cId="2337162302" sldId="349"/>
            <ac:spMk id="18" creationId="{CB85D036-29F3-8879-D3E2-7F4E01A293B0}"/>
          </ac:spMkLst>
        </pc:spChg>
        <pc:picChg chg="mod">
          <ac:chgData name="Yuan Gao" userId="5667b89c-d132-46aa-870f-cf6e5fa3166c" providerId="ADAL" clId="{710CDE05-8106-438C-87ED-335CD1E2A5A0}" dt="2024-12-03T23:33:59.566" v="1041" actId="1076"/>
          <ac:picMkLst>
            <pc:docMk/>
            <pc:sldMk cId="2337162302" sldId="349"/>
            <ac:picMk id="3" creationId="{73F1FC69-C373-FBBF-001E-6F78933016D1}"/>
          </ac:picMkLst>
        </pc:picChg>
        <pc:picChg chg="mod ord modCrop">
          <ac:chgData name="Yuan Gao" userId="5667b89c-d132-46aa-870f-cf6e5fa3166c" providerId="ADAL" clId="{710CDE05-8106-438C-87ED-335CD1E2A5A0}" dt="2024-12-05T01:30:29.738" v="1675" actId="1035"/>
          <ac:picMkLst>
            <pc:docMk/>
            <pc:sldMk cId="2337162302" sldId="349"/>
            <ac:picMk id="7" creationId="{96100CC1-8EA1-1E93-7818-CA82BA42917C}"/>
          </ac:picMkLst>
        </pc:picChg>
        <pc:picChg chg="mod">
          <ac:chgData name="Yuan Gao" userId="5667b89c-d132-46aa-870f-cf6e5fa3166c" providerId="ADAL" clId="{710CDE05-8106-438C-87ED-335CD1E2A5A0}" dt="2024-12-04T00:05:28.531" v="1281" actId="1076"/>
          <ac:picMkLst>
            <pc:docMk/>
            <pc:sldMk cId="2337162302" sldId="349"/>
            <ac:picMk id="8" creationId="{0D364E52-67CF-441E-4644-3E5632C5E952}"/>
          </ac:picMkLst>
        </pc:picChg>
        <pc:picChg chg="mod ord modCrop">
          <ac:chgData name="Yuan Gao" userId="5667b89c-d132-46aa-870f-cf6e5fa3166c" providerId="ADAL" clId="{710CDE05-8106-438C-87ED-335CD1E2A5A0}" dt="2024-12-05T01:30:08.119" v="1671" actId="14100"/>
          <ac:picMkLst>
            <pc:docMk/>
            <pc:sldMk cId="2337162302" sldId="349"/>
            <ac:picMk id="12" creationId="{A09952DF-025C-B4F0-14BB-9D309A34BFE8}"/>
          </ac:picMkLst>
        </pc:picChg>
        <pc:cxnChg chg="mod">
          <ac:chgData name="Yuan Gao" userId="5667b89c-d132-46aa-870f-cf6e5fa3166c" providerId="ADAL" clId="{710CDE05-8106-438C-87ED-335CD1E2A5A0}" dt="2024-12-04T00:02:21.742" v="1235" actId="14100"/>
          <ac:cxnSpMkLst>
            <pc:docMk/>
            <pc:sldMk cId="2337162302" sldId="349"/>
            <ac:cxnSpMk id="22" creationId="{6B53C429-11A2-1781-11ED-C7D77F8824C1}"/>
          </ac:cxnSpMkLst>
        </pc:cxnChg>
      </pc:sldChg>
      <pc:sldChg chg="modSp del mod">
        <pc:chgData name="Yuan Gao" userId="5667b89c-d132-46aa-870f-cf6e5fa3166c" providerId="ADAL" clId="{710CDE05-8106-438C-87ED-335CD1E2A5A0}" dt="2024-12-05T00:54:06.662" v="1456" actId="47"/>
        <pc:sldMkLst>
          <pc:docMk/>
          <pc:sldMk cId="2943900074" sldId="350"/>
        </pc:sldMkLst>
        <pc:spChg chg="mod">
          <ac:chgData name="Yuan Gao" userId="5667b89c-d132-46aa-870f-cf6e5fa3166c" providerId="ADAL" clId="{710CDE05-8106-438C-87ED-335CD1E2A5A0}" dt="2024-12-05T00:53:50.146" v="1452" actId="1076"/>
          <ac:spMkLst>
            <pc:docMk/>
            <pc:sldMk cId="2943900074" sldId="350"/>
            <ac:spMk id="24" creationId="{BF65A31C-ABBB-CF1E-E468-8B726DE0909A}"/>
          </ac:spMkLst>
        </pc:spChg>
        <pc:spChg chg="mod">
          <ac:chgData name="Yuan Gao" userId="5667b89c-d132-46aa-870f-cf6e5fa3166c" providerId="ADAL" clId="{710CDE05-8106-438C-87ED-335CD1E2A5A0}" dt="2024-12-05T00:53:35.454" v="1448" actId="1076"/>
          <ac:spMkLst>
            <pc:docMk/>
            <pc:sldMk cId="2943900074" sldId="350"/>
            <ac:spMk id="25" creationId="{A3EE33E7-57F3-899D-CC86-83013E95B2E8}"/>
          </ac:spMkLst>
        </pc:spChg>
      </pc:sldChg>
      <pc:sldChg chg="delSp modSp mod delAnim modNotesTx">
        <pc:chgData name="Yuan Gao" userId="5667b89c-d132-46aa-870f-cf6e5fa3166c" providerId="ADAL" clId="{710CDE05-8106-438C-87ED-335CD1E2A5A0}" dt="2024-12-05T01:19:01.211" v="1532" actId="20577"/>
        <pc:sldMkLst>
          <pc:docMk/>
          <pc:sldMk cId="3437841082" sldId="351"/>
        </pc:sldMkLst>
        <pc:spChg chg="mod">
          <ac:chgData name="Yuan Gao" userId="5667b89c-d132-46aa-870f-cf6e5fa3166c" providerId="ADAL" clId="{710CDE05-8106-438C-87ED-335CD1E2A5A0}" dt="2024-12-05T00:52:23.862" v="1435" actId="20577"/>
          <ac:spMkLst>
            <pc:docMk/>
            <pc:sldMk cId="3437841082" sldId="351"/>
            <ac:spMk id="13" creationId="{B9E84950-240F-9EA6-6EB8-64DAB14A8D33}"/>
          </ac:spMkLst>
        </pc:spChg>
        <pc:spChg chg="mod">
          <ac:chgData name="Yuan Gao" userId="5667b89c-d132-46aa-870f-cf6e5fa3166c" providerId="ADAL" clId="{710CDE05-8106-438C-87ED-335CD1E2A5A0}" dt="2024-12-03T22:57:31.167" v="567" actId="1076"/>
          <ac:spMkLst>
            <pc:docMk/>
            <pc:sldMk cId="3437841082" sldId="351"/>
            <ac:spMk id="23" creationId="{ECD77670-DB09-4F41-8EF9-C7FAA822CBE7}"/>
          </ac:spMkLst>
        </pc:spChg>
        <pc:spChg chg="mod">
          <ac:chgData name="Yuan Gao" userId="5667b89c-d132-46aa-870f-cf6e5fa3166c" providerId="ADAL" clId="{710CDE05-8106-438C-87ED-335CD1E2A5A0}" dt="2024-12-03T22:58:49.493" v="574" actId="20577"/>
          <ac:spMkLst>
            <pc:docMk/>
            <pc:sldMk cId="3437841082" sldId="351"/>
            <ac:spMk id="27" creationId="{904B31FE-7547-C22F-19A3-53A953AA4865}"/>
          </ac:spMkLst>
        </pc:spChg>
        <pc:grpChg chg="mod">
          <ac:chgData name="Yuan Gao" userId="5667b89c-d132-46aa-870f-cf6e5fa3166c" providerId="ADAL" clId="{710CDE05-8106-438C-87ED-335CD1E2A5A0}" dt="2024-12-03T22:57:27.763" v="566" actId="1076"/>
          <ac:grpSpMkLst>
            <pc:docMk/>
            <pc:sldMk cId="3437841082" sldId="351"/>
            <ac:grpSpMk id="4" creationId="{E5AEBAFE-CC1C-195C-C022-04C9D31169F3}"/>
          </ac:grpSpMkLst>
        </pc:grpChg>
      </pc:sldChg>
      <pc:sldChg chg="modSp mod">
        <pc:chgData name="Yuan Gao" userId="5667b89c-d132-46aa-870f-cf6e5fa3166c" providerId="ADAL" clId="{710CDE05-8106-438C-87ED-335CD1E2A5A0}" dt="2024-12-03T23:14:24.544" v="983" actId="1076"/>
        <pc:sldMkLst>
          <pc:docMk/>
          <pc:sldMk cId="2498953611" sldId="356"/>
        </pc:sldMkLst>
        <pc:spChg chg="mod">
          <ac:chgData name="Yuan Gao" userId="5667b89c-d132-46aa-870f-cf6e5fa3166c" providerId="ADAL" clId="{710CDE05-8106-438C-87ED-335CD1E2A5A0}" dt="2024-12-03T23:14:24.544" v="983" actId="1076"/>
          <ac:spMkLst>
            <pc:docMk/>
            <pc:sldMk cId="2498953611" sldId="356"/>
            <ac:spMk id="2" creationId="{DAA2A18C-2351-FF61-9999-9296FC55935F}"/>
          </ac:spMkLst>
        </pc:spChg>
        <pc:spChg chg="mod">
          <ac:chgData name="Yuan Gao" userId="5667b89c-d132-46aa-870f-cf6e5fa3166c" providerId="ADAL" clId="{710CDE05-8106-438C-87ED-335CD1E2A5A0}" dt="2024-12-03T23:14:21.711" v="982" actId="1076"/>
          <ac:spMkLst>
            <pc:docMk/>
            <pc:sldMk cId="2498953611" sldId="356"/>
            <ac:spMk id="19" creationId="{667DAC8E-275C-95D3-2A98-E71133017252}"/>
          </ac:spMkLst>
        </pc:spChg>
      </pc:sldChg>
      <pc:sldChg chg="addSp modSp mod">
        <pc:chgData name="Yuan Gao" userId="5667b89c-d132-46aa-870f-cf6e5fa3166c" providerId="ADAL" clId="{710CDE05-8106-438C-87ED-335CD1E2A5A0}" dt="2024-11-28T04:56:14.648" v="1" actId="1076"/>
        <pc:sldMkLst>
          <pc:docMk/>
          <pc:sldMk cId="3757674847" sldId="357"/>
        </pc:sldMkLst>
      </pc:sldChg>
      <pc:sldChg chg="addSp modSp mod">
        <pc:chgData name="Yuan Gao" userId="5667b89c-d132-46aa-870f-cf6e5fa3166c" providerId="ADAL" clId="{710CDE05-8106-438C-87ED-335CD1E2A5A0}" dt="2024-11-28T04:56:18.292" v="3" actId="1076"/>
        <pc:sldMkLst>
          <pc:docMk/>
          <pc:sldMk cId="4192209978" sldId="358"/>
        </pc:sldMkLst>
      </pc:sldChg>
      <pc:sldChg chg="addSp delSp modSp mod delAnim modAnim">
        <pc:chgData name="Yuan Gao" userId="5667b89c-d132-46aa-870f-cf6e5fa3166c" providerId="ADAL" clId="{710CDE05-8106-438C-87ED-335CD1E2A5A0}" dt="2024-11-29T01:50:16.020" v="367" actId="208"/>
        <pc:sldMkLst>
          <pc:docMk/>
          <pc:sldMk cId="496581425" sldId="359"/>
        </pc:sldMkLst>
        <pc:spChg chg="add mod">
          <ac:chgData name="Yuan Gao" userId="5667b89c-d132-46aa-870f-cf6e5fa3166c" providerId="ADAL" clId="{710CDE05-8106-438C-87ED-335CD1E2A5A0}" dt="2024-11-28T19:04:47.936" v="255" actId="20577"/>
          <ac:spMkLst>
            <pc:docMk/>
            <pc:sldMk cId="496581425" sldId="359"/>
            <ac:spMk id="3" creationId="{79E05AD2-D3E0-FEB6-7280-B18E0799E9C9}"/>
          </ac:spMkLst>
        </pc:spChg>
        <pc:spChg chg="add mod">
          <ac:chgData name="Yuan Gao" userId="5667b89c-d132-46aa-870f-cf6e5fa3166c" providerId="ADAL" clId="{710CDE05-8106-438C-87ED-335CD1E2A5A0}" dt="2024-11-28T18:52:56.468" v="87" actId="14100"/>
          <ac:spMkLst>
            <pc:docMk/>
            <pc:sldMk cId="496581425" sldId="359"/>
            <ac:spMk id="14" creationId="{E591684B-CA85-1981-1898-2A0E7A56B234}"/>
          </ac:spMkLst>
        </pc:spChg>
        <pc:spChg chg="add mod">
          <ac:chgData name="Yuan Gao" userId="5667b89c-d132-46aa-870f-cf6e5fa3166c" providerId="ADAL" clId="{710CDE05-8106-438C-87ED-335CD1E2A5A0}" dt="2024-11-29T01:50:10.306" v="366" actId="208"/>
          <ac:spMkLst>
            <pc:docMk/>
            <pc:sldMk cId="496581425" sldId="359"/>
            <ac:spMk id="16" creationId="{BCCE0417-C143-6581-7643-F378647E8EC7}"/>
          </ac:spMkLst>
        </pc:spChg>
        <pc:spChg chg="add mod">
          <ac:chgData name="Yuan Gao" userId="5667b89c-d132-46aa-870f-cf6e5fa3166c" providerId="ADAL" clId="{710CDE05-8106-438C-87ED-335CD1E2A5A0}" dt="2024-11-29T01:50:16.020" v="367" actId="208"/>
          <ac:spMkLst>
            <pc:docMk/>
            <pc:sldMk cId="496581425" sldId="359"/>
            <ac:spMk id="17" creationId="{044F9F67-7BA0-C304-4D15-4E7E04E7E339}"/>
          </ac:spMkLst>
        </pc:spChg>
        <pc:spChg chg="add mod">
          <ac:chgData name="Yuan Gao" userId="5667b89c-d132-46aa-870f-cf6e5fa3166c" providerId="ADAL" clId="{710CDE05-8106-438C-87ED-335CD1E2A5A0}" dt="2024-11-28T18:53:04.202" v="89" actId="1076"/>
          <ac:spMkLst>
            <pc:docMk/>
            <pc:sldMk cId="496581425" sldId="359"/>
            <ac:spMk id="18" creationId="{79608AB6-4E36-E1F1-CF1B-2DCC46A05CDA}"/>
          </ac:spMkLst>
        </pc:spChg>
        <pc:spChg chg="add mod">
          <ac:chgData name="Yuan Gao" userId="5667b89c-d132-46aa-870f-cf6e5fa3166c" providerId="ADAL" clId="{710CDE05-8106-438C-87ED-335CD1E2A5A0}" dt="2024-11-29T01:46:47.922" v="358" actId="1076"/>
          <ac:spMkLst>
            <pc:docMk/>
            <pc:sldMk cId="496581425" sldId="359"/>
            <ac:spMk id="22" creationId="{F2D4231A-D59C-291F-4666-B6233E1D3F8B}"/>
          </ac:spMkLst>
        </pc:spChg>
        <pc:spChg chg="add mod">
          <ac:chgData name="Yuan Gao" userId="5667b89c-d132-46aa-870f-cf6e5fa3166c" providerId="ADAL" clId="{710CDE05-8106-438C-87ED-335CD1E2A5A0}" dt="2024-11-29T01:46:38.210" v="355" actId="14100"/>
          <ac:spMkLst>
            <pc:docMk/>
            <pc:sldMk cId="496581425" sldId="359"/>
            <ac:spMk id="25" creationId="{EED040C0-20AB-671B-7AAD-F69FAFC3D34B}"/>
          </ac:spMkLst>
        </pc:spChg>
        <pc:spChg chg="add mod">
          <ac:chgData name="Yuan Gao" userId="5667b89c-d132-46aa-870f-cf6e5fa3166c" providerId="ADAL" clId="{710CDE05-8106-438C-87ED-335CD1E2A5A0}" dt="2024-11-29T01:46:26.292" v="353" actId="14100"/>
          <ac:spMkLst>
            <pc:docMk/>
            <pc:sldMk cId="496581425" sldId="359"/>
            <ac:spMk id="26" creationId="{6EB841CF-127D-9611-B55C-7D912B3089AC}"/>
          </ac:spMkLst>
        </pc:spChg>
        <pc:spChg chg="add mod">
          <ac:chgData name="Yuan Gao" userId="5667b89c-d132-46aa-870f-cf6e5fa3166c" providerId="ADAL" clId="{710CDE05-8106-438C-87ED-335CD1E2A5A0}" dt="2024-11-29T01:46:56.480" v="359" actId="14100"/>
          <ac:spMkLst>
            <pc:docMk/>
            <pc:sldMk cId="496581425" sldId="359"/>
            <ac:spMk id="28" creationId="{DC65E4D6-761A-90FA-AB6F-5DC9B1D4622A}"/>
          </ac:spMkLst>
        </pc:spChg>
        <pc:picChg chg="add mod">
          <ac:chgData name="Yuan Gao" userId="5667b89c-d132-46aa-870f-cf6e5fa3166c" providerId="ADAL" clId="{710CDE05-8106-438C-87ED-335CD1E2A5A0}" dt="2024-11-28T18:50:03.877" v="73" actId="1076"/>
          <ac:picMkLst>
            <pc:docMk/>
            <pc:sldMk cId="496581425" sldId="359"/>
            <ac:picMk id="13" creationId="{D9EC5665-22B8-2C14-6D4E-A444F8D7375A}"/>
          </ac:picMkLst>
        </pc:picChg>
        <pc:picChg chg="add mod">
          <ac:chgData name="Yuan Gao" userId="5667b89c-d132-46aa-870f-cf6e5fa3166c" providerId="ADAL" clId="{710CDE05-8106-438C-87ED-335CD1E2A5A0}" dt="2024-11-29T01:46:21.155" v="352" actId="14100"/>
          <ac:picMkLst>
            <pc:docMk/>
            <pc:sldMk cId="496581425" sldId="359"/>
            <ac:picMk id="21" creationId="{A5BFC295-5503-4287-904D-AE4430FCCC3A}"/>
          </ac:picMkLst>
        </pc:picChg>
      </pc:sldChg>
      <pc:sldChg chg="modSp new del mod ord">
        <pc:chgData name="Yuan Gao" userId="5667b89c-d132-46aa-870f-cf6e5fa3166c" providerId="ADAL" clId="{710CDE05-8106-438C-87ED-335CD1E2A5A0}" dt="2024-12-05T00:36:29.152" v="1377" actId="2696"/>
        <pc:sldMkLst>
          <pc:docMk/>
          <pc:sldMk cId="1862996249" sldId="360"/>
        </pc:sldMkLst>
        <pc:spChg chg="mod">
          <ac:chgData name="Yuan Gao" userId="5667b89c-d132-46aa-870f-cf6e5fa3166c" providerId="ADAL" clId="{710CDE05-8106-438C-87ED-335CD1E2A5A0}" dt="2024-12-05T00:36:09.426" v="1373" actId="6549"/>
          <ac:spMkLst>
            <pc:docMk/>
            <pc:sldMk cId="1862996249" sldId="360"/>
            <ac:spMk id="2" creationId="{CAE6AFD1-95A4-469E-CEF1-9786602A04C2}"/>
          </ac:spMkLst>
        </pc:spChg>
      </pc:sldChg>
      <pc:sldChg chg="modSp add mod ord">
        <pc:chgData name="Yuan Gao" userId="5667b89c-d132-46aa-870f-cf6e5fa3166c" providerId="ADAL" clId="{710CDE05-8106-438C-87ED-335CD1E2A5A0}" dt="2024-12-05T00:36:38.054" v="1387" actId="122"/>
        <pc:sldMkLst>
          <pc:docMk/>
          <pc:sldMk cId="1106268645" sldId="361"/>
        </pc:sldMkLst>
        <pc:spChg chg="mod">
          <ac:chgData name="Yuan Gao" userId="5667b89c-d132-46aa-870f-cf6e5fa3166c" providerId="ADAL" clId="{710CDE05-8106-438C-87ED-335CD1E2A5A0}" dt="2024-12-05T00:36:38.054" v="1387" actId="122"/>
          <ac:spMkLst>
            <pc:docMk/>
            <pc:sldMk cId="1106268645" sldId="361"/>
            <ac:spMk id="8" creationId="{6FF00C56-1418-BB0C-02E6-3DF1BB534F12}"/>
          </ac:spMkLst>
        </pc:spChg>
      </pc:sldChg>
      <pc:sldChg chg="addSp modSp new mod ord modClrScheme chgLayout">
        <pc:chgData name="Yuan Gao" userId="5667b89c-d132-46aa-870f-cf6e5fa3166c" providerId="ADAL" clId="{710CDE05-8106-438C-87ED-335CD1E2A5A0}" dt="2024-12-05T00:37:33.728" v="1395" actId="20577"/>
        <pc:sldMkLst>
          <pc:docMk/>
          <pc:sldMk cId="2123787575" sldId="362"/>
        </pc:sldMkLst>
        <pc:spChg chg="add mod">
          <ac:chgData name="Yuan Gao" userId="5667b89c-d132-46aa-870f-cf6e5fa3166c" providerId="ADAL" clId="{710CDE05-8106-438C-87ED-335CD1E2A5A0}" dt="2024-12-05T00:37:33.728" v="1395" actId="20577"/>
          <ac:spMkLst>
            <pc:docMk/>
            <pc:sldMk cId="2123787575" sldId="362"/>
            <ac:spMk id="2" creationId="{B025C49F-8E79-BBE2-F027-E79629A9CDD1}"/>
          </ac:spMkLst>
        </pc:spChg>
        <pc:spChg chg="add mod">
          <ac:chgData name="Yuan Gao" userId="5667b89c-d132-46aa-870f-cf6e5fa3166c" providerId="ADAL" clId="{710CDE05-8106-438C-87ED-335CD1E2A5A0}" dt="2024-12-05T00:37:30.979" v="1391" actId="700"/>
          <ac:spMkLst>
            <pc:docMk/>
            <pc:sldMk cId="2123787575" sldId="362"/>
            <ac:spMk id="3" creationId="{70D77749-8DE3-2ACB-A19D-DFA0C911593D}"/>
          </ac:spMkLst>
        </pc:spChg>
      </pc:sldChg>
      <pc:sldChg chg="addSp delSp modSp new del mod ord modClrScheme chgLayout">
        <pc:chgData name="Yuan Gao" userId="5667b89c-d132-46aa-870f-cf6e5fa3166c" providerId="ADAL" clId="{710CDE05-8106-438C-87ED-335CD1E2A5A0}" dt="2024-12-05T00:42:48.275" v="1417" actId="47"/>
        <pc:sldMkLst>
          <pc:docMk/>
          <pc:sldMk cId="870445246" sldId="363"/>
        </pc:sldMkLst>
        <pc:spChg chg="add mod">
          <ac:chgData name="Yuan Gao" userId="5667b89c-d132-46aa-870f-cf6e5fa3166c" providerId="ADAL" clId="{710CDE05-8106-438C-87ED-335CD1E2A5A0}" dt="2024-12-05T00:40:12.254" v="1399" actId="700"/>
          <ac:spMkLst>
            <pc:docMk/>
            <pc:sldMk cId="870445246" sldId="363"/>
            <ac:spMk id="2" creationId="{799689FB-43D5-F56B-2ECC-A639852D5BAC}"/>
          </ac:spMkLst>
        </pc:spChg>
        <pc:spChg chg="add del mod">
          <ac:chgData name="Yuan Gao" userId="5667b89c-d132-46aa-870f-cf6e5fa3166c" providerId="ADAL" clId="{710CDE05-8106-438C-87ED-335CD1E2A5A0}" dt="2024-12-05T00:40:49.063" v="1411"/>
          <ac:spMkLst>
            <pc:docMk/>
            <pc:sldMk cId="870445246" sldId="363"/>
            <ac:spMk id="3" creationId="{686900D4-5567-0544-BAA0-9B4E3390BD95}"/>
          </ac:spMkLst>
        </pc:spChg>
        <pc:spChg chg="add mod">
          <ac:chgData name="Yuan Gao" userId="5667b89c-d132-46aa-870f-cf6e5fa3166c" providerId="ADAL" clId="{710CDE05-8106-438C-87ED-335CD1E2A5A0}" dt="2024-12-05T00:40:43.613" v="1410" actId="1076"/>
          <ac:spMkLst>
            <pc:docMk/>
            <pc:sldMk cId="870445246" sldId="363"/>
            <ac:spMk id="6" creationId="{3676C335-FC78-A022-4C14-9B4376117CF2}"/>
          </ac:spMkLst>
        </pc:spChg>
        <pc:spChg chg="add mod">
          <ac:chgData name="Yuan Gao" userId="5667b89c-d132-46aa-870f-cf6e5fa3166c" providerId="ADAL" clId="{710CDE05-8106-438C-87ED-335CD1E2A5A0}" dt="2024-12-05T00:42:17.522" v="1415" actId="14100"/>
          <ac:spMkLst>
            <pc:docMk/>
            <pc:sldMk cId="870445246" sldId="363"/>
            <ac:spMk id="7" creationId="{FCA6B4EC-684B-286E-48E0-6C7F3DB6DA19}"/>
          </ac:spMkLst>
        </pc:spChg>
        <pc:spChg chg="add mod">
          <ac:chgData name="Yuan Gao" userId="5667b89c-d132-46aa-870f-cf6e5fa3166c" providerId="ADAL" clId="{710CDE05-8106-438C-87ED-335CD1E2A5A0}" dt="2024-12-05T00:42:00.170" v="1414"/>
          <ac:spMkLst>
            <pc:docMk/>
            <pc:sldMk cId="870445246" sldId="363"/>
            <ac:spMk id="8" creationId="{32ABC433-C7A2-7132-B08C-334A9E3AB354}"/>
          </ac:spMkLst>
        </pc:spChg>
        <pc:spChg chg="mod">
          <ac:chgData name="Yuan Gao" userId="5667b89c-d132-46aa-870f-cf6e5fa3166c" providerId="ADAL" clId="{710CDE05-8106-438C-87ED-335CD1E2A5A0}" dt="2024-12-05T00:42:24.731" v="1416"/>
          <ac:spMkLst>
            <pc:docMk/>
            <pc:sldMk cId="870445246" sldId="363"/>
            <ac:spMk id="10" creationId="{05022481-8560-9B1A-18B0-4E1944337CD3}"/>
          </ac:spMkLst>
        </pc:spChg>
        <pc:spChg chg="mod">
          <ac:chgData name="Yuan Gao" userId="5667b89c-d132-46aa-870f-cf6e5fa3166c" providerId="ADAL" clId="{710CDE05-8106-438C-87ED-335CD1E2A5A0}" dt="2024-12-05T00:42:24.731" v="1416"/>
          <ac:spMkLst>
            <pc:docMk/>
            <pc:sldMk cId="870445246" sldId="363"/>
            <ac:spMk id="11" creationId="{97ABDAB5-4C15-9DA2-AC22-29307A51FA47}"/>
          </ac:spMkLst>
        </pc:spChg>
        <pc:grpChg chg="add mod">
          <ac:chgData name="Yuan Gao" userId="5667b89c-d132-46aa-870f-cf6e5fa3166c" providerId="ADAL" clId="{710CDE05-8106-438C-87ED-335CD1E2A5A0}" dt="2024-12-05T00:42:24.731" v="1416"/>
          <ac:grpSpMkLst>
            <pc:docMk/>
            <pc:sldMk cId="870445246" sldId="363"/>
            <ac:grpSpMk id="9" creationId="{86301F4F-39D1-985E-9529-C8FA431CA1CE}"/>
          </ac:grpSpMkLst>
        </pc:grpChg>
        <pc:picChg chg="add mod">
          <ac:chgData name="Yuan Gao" userId="5667b89c-d132-46aa-870f-cf6e5fa3166c" providerId="ADAL" clId="{710CDE05-8106-438C-87ED-335CD1E2A5A0}" dt="2024-12-05T00:40:20.515" v="1401" actId="1076"/>
          <ac:picMkLst>
            <pc:docMk/>
            <pc:sldMk cId="870445246" sldId="363"/>
            <ac:picMk id="4" creationId="{8647DC16-9ACD-882F-57D0-8F724526F49F}"/>
          </ac:picMkLst>
        </pc:picChg>
      </pc:sldChg>
      <pc:sldChg chg="modNotesTx">
        <pc:chgData name="Yuan Gao" userId="5667b89c-d132-46aa-870f-cf6e5fa3166c" providerId="ADAL" clId="{710CDE05-8106-438C-87ED-335CD1E2A5A0}" dt="2024-12-05T00:54:57.841" v="1457"/>
        <pc:sldMkLst>
          <pc:docMk/>
          <pc:sldMk cId="1676271162" sldId="363"/>
        </pc:sldMkLst>
      </pc:sldChg>
      <pc:sldChg chg="addSp modSp new del">
        <pc:chgData name="Yuan Gao" userId="5667b89c-d132-46aa-870f-cf6e5fa3166c" providerId="ADAL" clId="{710CDE05-8106-438C-87ED-335CD1E2A5A0}" dt="2024-12-05T00:52:25.990" v="1436" actId="47"/>
        <pc:sldMkLst>
          <pc:docMk/>
          <pc:sldMk cId="965540670" sldId="364"/>
        </pc:sldMkLst>
        <pc:spChg chg="add mod">
          <ac:chgData name="Yuan Gao" userId="5667b89c-d132-46aa-870f-cf6e5fa3166c" providerId="ADAL" clId="{710CDE05-8106-438C-87ED-335CD1E2A5A0}" dt="2024-12-05T00:50:29.701" v="1423"/>
          <ac:spMkLst>
            <pc:docMk/>
            <pc:sldMk cId="965540670" sldId="364"/>
            <ac:spMk id="3" creationId="{F7E76360-51E8-40D1-28EF-3BB560BFDFC4}"/>
          </ac:spMkLst>
        </pc:spChg>
        <pc:spChg chg="add mod">
          <ac:chgData name="Yuan Gao" userId="5667b89c-d132-46aa-870f-cf6e5fa3166c" providerId="ADAL" clId="{710CDE05-8106-438C-87ED-335CD1E2A5A0}" dt="2024-12-05T00:50:35.640" v="1424"/>
          <ac:spMkLst>
            <pc:docMk/>
            <pc:sldMk cId="965540670" sldId="364"/>
            <ac:spMk id="4" creationId="{848E7BC7-03C8-3384-8E70-82CF877DAC9C}"/>
          </ac:spMkLst>
        </pc:spChg>
        <pc:spChg chg="add mod">
          <ac:chgData name="Yuan Gao" userId="5667b89c-d132-46aa-870f-cf6e5fa3166c" providerId="ADAL" clId="{710CDE05-8106-438C-87ED-335CD1E2A5A0}" dt="2024-12-05T00:50:40.928" v="1425"/>
          <ac:spMkLst>
            <pc:docMk/>
            <pc:sldMk cId="965540670" sldId="364"/>
            <ac:spMk id="5" creationId="{98D646BD-5848-2BD8-05C0-B9F93F9BCEA5}"/>
          </ac:spMkLst>
        </pc:spChg>
        <pc:spChg chg="mod">
          <ac:chgData name="Yuan Gao" userId="5667b89c-d132-46aa-870f-cf6e5fa3166c" providerId="ADAL" clId="{710CDE05-8106-438C-87ED-335CD1E2A5A0}" dt="2024-12-05T00:50:45.048" v="1426"/>
          <ac:spMkLst>
            <pc:docMk/>
            <pc:sldMk cId="965540670" sldId="364"/>
            <ac:spMk id="7" creationId="{AD171B4A-BE5A-29B8-4B96-E70E837C7EC8}"/>
          </ac:spMkLst>
        </pc:spChg>
        <pc:spChg chg="mod">
          <ac:chgData name="Yuan Gao" userId="5667b89c-d132-46aa-870f-cf6e5fa3166c" providerId="ADAL" clId="{710CDE05-8106-438C-87ED-335CD1E2A5A0}" dt="2024-12-05T00:50:45.048" v="1426"/>
          <ac:spMkLst>
            <pc:docMk/>
            <pc:sldMk cId="965540670" sldId="364"/>
            <ac:spMk id="8" creationId="{8C4AC85E-37FD-DA32-F609-1617F0E5533F}"/>
          </ac:spMkLst>
        </pc:spChg>
        <pc:spChg chg="mod">
          <ac:chgData name="Yuan Gao" userId="5667b89c-d132-46aa-870f-cf6e5fa3166c" providerId="ADAL" clId="{710CDE05-8106-438C-87ED-335CD1E2A5A0}" dt="2024-12-05T00:50:50.017" v="1427"/>
          <ac:spMkLst>
            <pc:docMk/>
            <pc:sldMk cId="965540670" sldId="364"/>
            <ac:spMk id="10" creationId="{1416D569-BC86-3C2A-9D03-379AABDEB6F4}"/>
          </ac:spMkLst>
        </pc:spChg>
        <pc:spChg chg="mod">
          <ac:chgData name="Yuan Gao" userId="5667b89c-d132-46aa-870f-cf6e5fa3166c" providerId="ADAL" clId="{710CDE05-8106-438C-87ED-335CD1E2A5A0}" dt="2024-12-05T00:50:50.017" v="1427"/>
          <ac:spMkLst>
            <pc:docMk/>
            <pc:sldMk cId="965540670" sldId="364"/>
            <ac:spMk id="11" creationId="{9856AF4F-0206-6D63-6287-32B3E822616C}"/>
          </ac:spMkLst>
        </pc:spChg>
        <pc:spChg chg="add mod">
          <ac:chgData name="Yuan Gao" userId="5667b89c-d132-46aa-870f-cf6e5fa3166c" providerId="ADAL" clId="{710CDE05-8106-438C-87ED-335CD1E2A5A0}" dt="2024-12-05T00:50:57.782" v="1428"/>
          <ac:spMkLst>
            <pc:docMk/>
            <pc:sldMk cId="965540670" sldId="364"/>
            <ac:spMk id="12" creationId="{6F23324C-AD5F-21B1-B2A4-362BC5CE2B07}"/>
          </ac:spMkLst>
        </pc:spChg>
        <pc:spChg chg="add mod">
          <ac:chgData name="Yuan Gao" userId="5667b89c-d132-46aa-870f-cf6e5fa3166c" providerId="ADAL" clId="{710CDE05-8106-438C-87ED-335CD1E2A5A0}" dt="2024-12-05T00:51:03.317" v="1429"/>
          <ac:spMkLst>
            <pc:docMk/>
            <pc:sldMk cId="965540670" sldId="364"/>
            <ac:spMk id="13" creationId="{4A7B12F9-D778-5C9A-7F0A-8D88910880B4}"/>
          </ac:spMkLst>
        </pc:spChg>
        <pc:spChg chg="add mod">
          <ac:chgData name="Yuan Gao" userId="5667b89c-d132-46aa-870f-cf6e5fa3166c" providerId="ADAL" clId="{710CDE05-8106-438C-87ED-335CD1E2A5A0}" dt="2024-12-05T00:51:08.290" v="1430"/>
          <ac:spMkLst>
            <pc:docMk/>
            <pc:sldMk cId="965540670" sldId="364"/>
            <ac:spMk id="14" creationId="{694E3C3F-4501-171C-B262-CF861BDE7379}"/>
          </ac:spMkLst>
        </pc:spChg>
        <pc:spChg chg="add mod">
          <ac:chgData name="Yuan Gao" userId="5667b89c-d132-46aa-870f-cf6e5fa3166c" providerId="ADAL" clId="{710CDE05-8106-438C-87ED-335CD1E2A5A0}" dt="2024-12-05T00:51:12.767" v="1431"/>
          <ac:spMkLst>
            <pc:docMk/>
            <pc:sldMk cId="965540670" sldId="364"/>
            <ac:spMk id="15" creationId="{DCD9D723-577D-64FC-DFCE-4B9B7246CC3E}"/>
          </ac:spMkLst>
        </pc:spChg>
        <pc:grpChg chg="add mod">
          <ac:chgData name="Yuan Gao" userId="5667b89c-d132-46aa-870f-cf6e5fa3166c" providerId="ADAL" clId="{710CDE05-8106-438C-87ED-335CD1E2A5A0}" dt="2024-12-05T00:50:45.048" v="1426"/>
          <ac:grpSpMkLst>
            <pc:docMk/>
            <pc:sldMk cId="965540670" sldId="364"/>
            <ac:grpSpMk id="6" creationId="{0F74B156-EDE9-8479-BFBF-99852FDA946C}"/>
          </ac:grpSpMkLst>
        </pc:grpChg>
        <pc:grpChg chg="add mod">
          <ac:chgData name="Yuan Gao" userId="5667b89c-d132-46aa-870f-cf6e5fa3166c" providerId="ADAL" clId="{710CDE05-8106-438C-87ED-335CD1E2A5A0}" dt="2024-12-05T00:50:50.017" v="1427"/>
          <ac:grpSpMkLst>
            <pc:docMk/>
            <pc:sldMk cId="965540670" sldId="364"/>
            <ac:grpSpMk id="9" creationId="{A87FCAC1-BDE0-61A8-30B7-94A6D29C0F17}"/>
          </ac:grpSpMkLst>
        </pc:grpChg>
        <pc:picChg chg="add mod">
          <ac:chgData name="Yuan Gao" userId="5667b89c-d132-46aa-870f-cf6e5fa3166c" providerId="ADAL" clId="{710CDE05-8106-438C-87ED-335CD1E2A5A0}" dt="2024-12-05T00:50:23.130" v="1422"/>
          <ac:picMkLst>
            <pc:docMk/>
            <pc:sldMk cId="965540670" sldId="364"/>
            <ac:picMk id="2" creationId="{FAC87098-591D-2715-2674-EBCB24835059}"/>
          </ac:picMkLst>
        </pc:picChg>
      </pc:sldChg>
      <pc:sldChg chg="addSp delSp modSp new mod ord">
        <pc:chgData name="Yuan Gao" userId="5667b89c-d132-46aa-870f-cf6e5fa3166c" providerId="ADAL" clId="{710CDE05-8106-438C-87ED-335CD1E2A5A0}" dt="2024-12-05T00:54:03.906" v="1455" actId="171"/>
        <pc:sldMkLst>
          <pc:docMk/>
          <pc:sldMk cId="3759834102" sldId="364"/>
        </pc:sldMkLst>
        <pc:spChg chg="add mod">
          <ac:chgData name="Yuan Gao" userId="5667b89c-d132-46aa-870f-cf6e5fa3166c" providerId="ADAL" clId="{710CDE05-8106-438C-87ED-335CD1E2A5A0}" dt="2024-12-05T00:52:40.473" v="1440"/>
          <ac:spMkLst>
            <pc:docMk/>
            <pc:sldMk cId="3759834102" sldId="364"/>
            <ac:spMk id="2" creationId="{FDBDBF4D-0B77-7CC6-7EF1-EED8F603C2EA}"/>
          </ac:spMkLst>
        </pc:spChg>
        <pc:spChg chg="add mod">
          <ac:chgData name="Yuan Gao" userId="5667b89c-d132-46aa-870f-cf6e5fa3166c" providerId="ADAL" clId="{710CDE05-8106-438C-87ED-335CD1E2A5A0}" dt="2024-12-05T00:52:49.743" v="1442"/>
          <ac:spMkLst>
            <pc:docMk/>
            <pc:sldMk cId="3759834102" sldId="364"/>
            <ac:spMk id="4" creationId="{74849652-A25D-8FF0-9B6F-A260B45E8E16}"/>
          </ac:spMkLst>
        </pc:spChg>
        <pc:spChg chg="add mod">
          <ac:chgData name="Yuan Gao" userId="5667b89c-d132-46aa-870f-cf6e5fa3166c" providerId="ADAL" clId="{710CDE05-8106-438C-87ED-335CD1E2A5A0}" dt="2024-12-05T00:52:54.333" v="1443"/>
          <ac:spMkLst>
            <pc:docMk/>
            <pc:sldMk cId="3759834102" sldId="364"/>
            <ac:spMk id="5" creationId="{415F37F9-5872-393C-2D00-A5F4C00889F7}"/>
          </ac:spMkLst>
        </pc:spChg>
        <pc:spChg chg="add mod">
          <ac:chgData name="Yuan Gao" userId="5667b89c-d132-46aa-870f-cf6e5fa3166c" providerId="ADAL" clId="{710CDE05-8106-438C-87ED-335CD1E2A5A0}" dt="2024-12-05T00:53:00.250" v="1444"/>
          <ac:spMkLst>
            <pc:docMk/>
            <pc:sldMk cId="3759834102" sldId="364"/>
            <ac:spMk id="6" creationId="{9AE9D02E-C79A-C54B-9A51-A9F01539735E}"/>
          </ac:spMkLst>
        </pc:spChg>
        <pc:spChg chg="add del mod">
          <ac:chgData name="Yuan Gao" userId="5667b89c-d132-46aa-870f-cf6e5fa3166c" providerId="ADAL" clId="{710CDE05-8106-438C-87ED-335CD1E2A5A0}" dt="2024-12-05T00:53:21.114" v="1447" actId="478"/>
          <ac:spMkLst>
            <pc:docMk/>
            <pc:sldMk cId="3759834102" sldId="364"/>
            <ac:spMk id="8" creationId="{B1FEFDAA-F00D-4CFC-C76D-2E6C35B8724B}"/>
          </ac:spMkLst>
        </pc:spChg>
        <pc:spChg chg="add del mod">
          <ac:chgData name="Yuan Gao" userId="5667b89c-d132-46aa-870f-cf6e5fa3166c" providerId="ADAL" clId="{710CDE05-8106-438C-87ED-335CD1E2A5A0}" dt="2024-12-05T00:53:47.068" v="1451" actId="478"/>
          <ac:spMkLst>
            <pc:docMk/>
            <pc:sldMk cId="3759834102" sldId="364"/>
            <ac:spMk id="9" creationId="{3CE7E127-85F4-825C-545B-F5EF9B2EF401}"/>
          </ac:spMkLst>
        </pc:spChg>
        <pc:spChg chg="add mod ord">
          <ac:chgData name="Yuan Gao" userId="5667b89c-d132-46aa-870f-cf6e5fa3166c" providerId="ADAL" clId="{710CDE05-8106-438C-87ED-335CD1E2A5A0}" dt="2024-12-05T00:54:03.906" v="1455" actId="171"/>
          <ac:spMkLst>
            <pc:docMk/>
            <pc:sldMk cId="3759834102" sldId="364"/>
            <ac:spMk id="10" creationId="{4B3D73EC-2CAC-4E48-E541-09202002F8DD}"/>
          </ac:spMkLst>
        </pc:spChg>
        <pc:picChg chg="add mod">
          <ac:chgData name="Yuan Gao" userId="5667b89c-d132-46aa-870f-cf6e5fa3166c" providerId="ADAL" clId="{710CDE05-8106-438C-87ED-335CD1E2A5A0}" dt="2024-12-05T00:53:04.300" v="1445"/>
          <ac:picMkLst>
            <pc:docMk/>
            <pc:sldMk cId="3759834102" sldId="364"/>
            <ac:picMk id="7" creationId="{130D5EC1-22DE-8DCE-FC18-41FDF9C341F0}"/>
          </ac:picMkLst>
        </pc:picChg>
        <pc:cxnChg chg="add mod">
          <ac:chgData name="Yuan Gao" userId="5667b89c-d132-46aa-870f-cf6e5fa3166c" providerId="ADAL" clId="{710CDE05-8106-438C-87ED-335CD1E2A5A0}" dt="2024-12-05T00:52:45.713" v="1441"/>
          <ac:cxnSpMkLst>
            <pc:docMk/>
            <pc:sldMk cId="3759834102" sldId="364"/>
            <ac:cxnSpMk id="3" creationId="{4ACD54E2-7C71-8483-33EC-9107F332AE48}"/>
          </ac:cxnSpMkLst>
        </pc:cxnChg>
      </pc:sldChg>
    </pc:docChg>
  </pc:docChgLst>
  <pc:docChgLst>
    <pc:chgData name="Kristofor Ilkiw" userId="S::24gvq@queensu.ca::045e76cd-573e-4bf3-9ceb-3727f6fe8f66" providerId="AD" clId="Web-{FB077F4C-A9B4-30D1-0C92-50CF0A8E65BE}"/>
    <pc:docChg chg="modSld">
      <pc:chgData name="Kristofor Ilkiw" userId="S::24gvq@queensu.ca::045e76cd-573e-4bf3-9ceb-3727f6fe8f66" providerId="AD" clId="Web-{FB077F4C-A9B4-30D1-0C92-50CF0A8E65BE}" dt="2024-11-30T03:56:43.934" v="27" actId="20577"/>
      <pc:docMkLst>
        <pc:docMk/>
      </pc:docMkLst>
      <pc:sldChg chg="addSp delSp modSp">
        <pc:chgData name="Kristofor Ilkiw" userId="S::24gvq@queensu.ca::045e76cd-573e-4bf3-9ceb-3727f6fe8f66" providerId="AD" clId="Web-{FB077F4C-A9B4-30D1-0C92-50CF0A8E65BE}" dt="2024-11-30T03:56:43.934" v="27" actId="20577"/>
        <pc:sldMkLst>
          <pc:docMk/>
          <pc:sldMk cId="4089463373" sldId="264"/>
        </pc:sldMkLst>
        <pc:spChg chg="mod">
          <ac:chgData name="Kristofor Ilkiw" userId="S::24gvq@queensu.ca::045e76cd-573e-4bf3-9ceb-3727f6fe8f66" providerId="AD" clId="Web-{FB077F4C-A9B4-30D1-0C92-50CF0A8E65BE}" dt="2024-11-30T03:54:36.791" v="16" actId="20577"/>
          <ac:spMkLst>
            <pc:docMk/>
            <pc:sldMk cId="4089463373" sldId="264"/>
            <ac:spMk id="2" creationId="{3C62FF5D-4EB8-400F-298A-ACB15811CC92}"/>
          </ac:spMkLst>
        </pc:spChg>
        <pc:spChg chg="add mod">
          <ac:chgData name="Kristofor Ilkiw" userId="S::24gvq@queensu.ca::045e76cd-573e-4bf3-9ceb-3727f6fe8f66" providerId="AD" clId="Web-{FB077F4C-A9B4-30D1-0C92-50CF0A8E65BE}" dt="2024-11-30T03:56:43.934" v="27" actId="20577"/>
          <ac:spMkLst>
            <pc:docMk/>
            <pc:sldMk cId="4089463373" sldId="264"/>
            <ac:spMk id="9" creationId="{9760C83C-DD2F-0A3A-B214-7760ABEF8C04}"/>
          </ac:spMkLst>
        </pc:spChg>
      </pc:sldChg>
    </pc:docChg>
  </pc:docChgLst>
  <pc:docChgLst>
    <pc:chgData name="Xiaogan Zhou" userId="S::23ym12@queensu.ca::b4a9e92f-6cb4-4275-9232-63efe9800ec4" providerId="AD" clId="Web-{5E281FD0-96D9-EE0A-786B-5862D74AE104}"/>
    <pc:docChg chg="addSld delSld modSld">
      <pc:chgData name="Xiaogan Zhou" userId="S::23ym12@queensu.ca::b4a9e92f-6cb4-4275-9232-63efe9800ec4" providerId="AD" clId="Web-{5E281FD0-96D9-EE0A-786B-5862D74AE104}" dt="2024-11-22T00:53:03.456" v="248" actId="20577"/>
      <pc:docMkLst>
        <pc:docMk/>
      </pc:docMkLst>
      <pc:sldChg chg="modSp">
        <pc:chgData name="Xiaogan Zhou" userId="S::23ym12@queensu.ca::b4a9e92f-6cb4-4275-9232-63efe9800ec4" providerId="AD" clId="Web-{5E281FD0-96D9-EE0A-786B-5862D74AE104}" dt="2024-11-22T00:53:01.878" v="247" actId="20577"/>
        <pc:sldMkLst>
          <pc:docMk/>
          <pc:sldMk cId="2403525515" sldId="257"/>
        </pc:sldMkLst>
      </pc:sldChg>
      <pc:sldChg chg="modSp">
        <pc:chgData name="Xiaogan Zhou" userId="S::23ym12@queensu.ca::b4a9e92f-6cb4-4275-9232-63efe9800ec4" providerId="AD" clId="Web-{5E281FD0-96D9-EE0A-786B-5862D74AE104}" dt="2024-11-22T00:53:03.456" v="248" actId="20577"/>
        <pc:sldMkLst>
          <pc:docMk/>
          <pc:sldMk cId="1887664419" sldId="258"/>
        </pc:sldMkLst>
      </pc:sldChg>
      <pc:sldChg chg="new del">
        <pc:chgData name="Xiaogan Zhou" userId="S::23ym12@queensu.ca::b4a9e92f-6cb4-4275-9232-63efe9800ec4" providerId="AD" clId="Web-{5E281FD0-96D9-EE0A-786B-5862D74AE104}" dt="2024-11-22T00:15:50.859" v="2"/>
        <pc:sldMkLst>
          <pc:docMk/>
          <pc:sldMk cId="342365451" sldId="259"/>
        </pc:sldMkLst>
      </pc:sldChg>
      <pc:sldChg chg="addSp delSp modSp add replId">
        <pc:chgData name="Xiaogan Zhou" userId="S::23ym12@queensu.ca::b4a9e92f-6cb4-4275-9232-63efe9800ec4" providerId="AD" clId="Web-{5E281FD0-96D9-EE0A-786B-5862D74AE104}" dt="2024-11-22T00:16:36.172" v="21" actId="20577"/>
        <pc:sldMkLst>
          <pc:docMk/>
          <pc:sldMk cId="3763301317" sldId="260"/>
        </pc:sldMkLst>
        <pc:spChg chg="mod">
          <ac:chgData name="Xiaogan Zhou" userId="S::23ym12@queensu.ca::b4a9e92f-6cb4-4275-9232-63efe9800ec4" providerId="AD" clId="Web-{5E281FD0-96D9-EE0A-786B-5862D74AE104}" dt="2024-11-22T00:16:00.031" v="8" actId="20577"/>
          <ac:spMkLst>
            <pc:docMk/>
            <pc:sldMk cId="3763301317" sldId="260"/>
            <ac:spMk id="2" creationId="{DAA2A18C-2351-FF61-9999-9296FC55935F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16:38.953" v="22" actId="20577"/>
        <pc:sldMkLst>
          <pc:docMk/>
          <pc:sldMk cId="2821625811" sldId="261"/>
        </pc:sldMkLst>
        <pc:spChg chg="mod">
          <ac:chgData name="Xiaogan Zhou" userId="S::23ym12@queensu.ca::b4a9e92f-6cb4-4275-9232-63efe9800ec4" providerId="AD" clId="Web-{5E281FD0-96D9-EE0A-786B-5862D74AE104}" dt="2024-11-22T00:16:18.390" v="15" actId="20577"/>
          <ac:spMkLst>
            <pc:docMk/>
            <pc:sldMk cId="2821625811" sldId="261"/>
            <ac:spMk id="2" creationId="{DAA2A18C-2351-FF61-9999-9296FC55935F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16:40.859" v="23" actId="20577"/>
        <pc:sldMkLst>
          <pc:docMk/>
          <pc:sldMk cId="762127420" sldId="262"/>
        </pc:sldMkLst>
      </pc:sldChg>
      <pc:sldChg chg="modSp add replId">
        <pc:chgData name="Xiaogan Zhou" userId="S::23ym12@queensu.ca::b4a9e92f-6cb4-4275-9232-63efe9800ec4" providerId="AD" clId="Web-{5E281FD0-96D9-EE0A-786B-5862D74AE104}" dt="2024-11-22T00:25:30.446" v="116" actId="20577"/>
        <pc:sldMkLst>
          <pc:docMk/>
          <pc:sldMk cId="584279363" sldId="263"/>
        </pc:sldMkLst>
        <pc:spChg chg="mod">
          <ac:chgData name="Xiaogan Zhou" userId="S::23ym12@queensu.ca::b4a9e92f-6cb4-4275-9232-63efe9800ec4" providerId="AD" clId="Web-{5E281FD0-96D9-EE0A-786B-5862D74AE104}" dt="2024-11-22T00:25:05.977" v="102" actId="20577"/>
          <ac:spMkLst>
            <pc:docMk/>
            <pc:sldMk cId="584279363" sldId="263"/>
            <ac:spMk id="2" creationId="{DAA2A18C-2351-FF61-9999-9296FC55935F}"/>
          </ac:spMkLst>
        </pc:spChg>
        <pc:spChg chg="mod">
          <ac:chgData name="Xiaogan Zhou" userId="S::23ym12@queensu.ca::b4a9e92f-6cb4-4275-9232-63efe9800ec4" providerId="AD" clId="Web-{5E281FD0-96D9-EE0A-786B-5862D74AE104}" dt="2024-11-22T00:25:30.446" v="116" actId="20577"/>
          <ac:spMkLst>
            <pc:docMk/>
            <pc:sldMk cId="584279363" sldId="263"/>
            <ac:spMk id="3" creationId="{70DE20E3-D112-58EE-0ED4-5CDE847FDD1A}"/>
          </ac:spMkLst>
        </pc:spChg>
      </pc:sldChg>
      <pc:sldChg chg="addSp delSp modSp new">
        <pc:chgData name="Xiaogan Zhou" userId="S::23ym12@queensu.ca::b4a9e92f-6cb4-4275-9232-63efe9800ec4" providerId="AD" clId="Web-{5E281FD0-96D9-EE0A-786B-5862D74AE104}" dt="2024-11-22T00:34:51.423" v="171" actId="20577"/>
        <pc:sldMkLst>
          <pc:docMk/>
          <pc:sldMk cId="4089463373" sldId="264"/>
        </pc:sldMkLst>
        <pc:spChg chg="mod">
          <ac:chgData name="Xiaogan Zhou" userId="S::23ym12@queensu.ca::b4a9e92f-6cb4-4275-9232-63efe9800ec4" providerId="AD" clId="Web-{5E281FD0-96D9-EE0A-786B-5862D74AE104}" dt="2024-11-22T00:34:30.126" v="160" actId="20577"/>
          <ac:spMkLst>
            <pc:docMk/>
            <pc:sldMk cId="4089463373" sldId="264"/>
            <ac:spMk id="2" creationId="{3C62FF5D-4EB8-400F-298A-ACB15811CC92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33:23.750" v="124" actId="20577"/>
        <pc:sldMkLst>
          <pc:docMk/>
          <pc:sldMk cId="3657018878" sldId="265"/>
        </pc:sldMkLst>
        <pc:spChg chg="mod">
          <ac:chgData name="Xiaogan Zhou" userId="S::23ym12@queensu.ca::b4a9e92f-6cb4-4275-9232-63efe9800ec4" providerId="AD" clId="Web-{5E281FD0-96D9-EE0A-786B-5862D74AE104}" dt="2024-11-22T00:33:23.750" v="124" actId="20577"/>
          <ac:spMkLst>
            <pc:docMk/>
            <pc:sldMk cId="3657018878" sldId="265"/>
            <ac:spMk id="2" creationId="{DAA2A18C-2351-FF61-9999-9296FC55935F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33:27.016" v="125" actId="20577"/>
        <pc:sldMkLst>
          <pc:docMk/>
          <pc:sldMk cId="2946588247" sldId="266"/>
        </pc:sldMkLst>
        <pc:spChg chg="mod">
          <ac:chgData name="Xiaogan Zhou" userId="S::23ym12@queensu.ca::b4a9e92f-6cb4-4275-9232-63efe9800ec4" providerId="AD" clId="Web-{5E281FD0-96D9-EE0A-786B-5862D74AE104}" dt="2024-11-22T00:33:27.016" v="125" actId="20577"/>
          <ac:spMkLst>
            <pc:docMk/>
            <pc:sldMk cId="2946588247" sldId="266"/>
            <ac:spMk id="2" creationId="{DAA2A18C-2351-FF61-9999-9296FC55935F}"/>
          </ac:spMkLst>
        </pc:spChg>
      </pc:sldChg>
      <pc:sldChg chg="addSp modSp new">
        <pc:chgData name="Xiaogan Zhou" userId="S::23ym12@queensu.ca::b4a9e92f-6cb4-4275-9232-63efe9800ec4" providerId="AD" clId="Web-{5E281FD0-96D9-EE0A-786B-5862D74AE104}" dt="2024-11-22T00:35:32.627" v="210" actId="20577"/>
        <pc:sldMkLst>
          <pc:docMk/>
          <pc:sldMk cId="3709065900" sldId="267"/>
        </pc:sldMkLst>
        <pc:spChg chg="mod">
          <ac:chgData name="Xiaogan Zhou" userId="S::23ym12@queensu.ca::b4a9e92f-6cb4-4275-9232-63efe9800ec4" providerId="AD" clId="Web-{5E281FD0-96D9-EE0A-786B-5862D74AE104}" dt="2024-11-22T00:35:32.627" v="210" actId="20577"/>
          <ac:spMkLst>
            <pc:docMk/>
            <pc:sldMk cId="3709065900" sldId="267"/>
            <ac:spMk id="2" creationId="{38609C88-A887-CE73-8B29-FFFDA27680C5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35:05.158" v="174" actId="20577"/>
        <pc:sldMkLst>
          <pc:docMk/>
          <pc:sldMk cId="2072790477" sldId="268"/>
        </pc:sldMkLst>
        <pc:spChg chg="mod">
          <ac:chgData name="Xiaogan Zhou" userId="S::23ym12@queensu.ca::b4a9e92f-6cb4-4275-9232-63efe9800ec4" providerId="AD" clId="Web-{5E281FD0-96D9-EE0A-786B-5862D74AE104}" dt="2024-11-22T00:35:05.158" v="174" actId="20577"/>
          <ac:spMkLst>
            <pc:docMk/>
            <pc:sldMk cId="2072790477" sldId="268"/>
            <ac:spMk id="2" creationId="{3C62FF5D-4EB8-400F-298A-ACB15811CC92}"/>
          </ac:spMkLst>
        </pc:spChg>
      </pc:sldChg>
      <pc:sldChg chg="modSp add replId">
        <pc:chgData name="Xiaogan Zhou" userId="S::23ym12@queensu.ca::b4a9e92f-6cb4-4275-9232-63efe9800ec4" providerId="AD" clId="Web-{5E281FD0-96D9-EE0A-786B-5862D74AE104}" dt="2024-11-22T00:42:34.556" v="232" actId="20577"/>
        <pc:sldMkLst>
          <pc:docMk/>
          <pc:sldMk cId="2393824923" sldId="269"/>
        </pc:sldMkLst>
        <pc:spChg chg="mod">
          <ac:chgData name="Xiaogan Zhou" userId="S::23ym12@queensu.ca::b4a9e92f-6cb4-4275-9232-63efe9800ec4" providerId="AD" clId="Web-{5E281FD0-96D9-EE0A-786B-5862D74AE104}" dt="2024-11-22T00:35:07.533" v="175" actId="20577"/>
          <ac:spMkLst>
            <pc:docMk/>
            <pc:sldMk cId="2393824923" sldId="269"/>
            <ac:spMk id="2" creationId="{3C62FF5D-4EB8-400F-298A-ACB15811CC92}"/>
          </ac:spMkLst>
        </pc:spChg>
        <pc:spChg chg="mod">
          <ac:chgData name="Xiaogan Zhou" userId="S::23ym12@queensu.ca::b4a9e92f-6cb4-4275-9232-63efe9800ec4" providerId="AD" clId="Web-{5E281FD0-96D9-EE0A-786B-5862D74AE104}" dt="2024-11-22T00:42:34.556" v="232" actId="20577"/>
          <ac:spMkLst>
            <pc:docMk/>
            <pc:sldMk cId="2393824923" sldId="269"/>
            <ac:spMk id="3" creationId="{4F49FB40-4BB0-75F1-485C-A570AA5774B3}"/>
          </ac:spMkLst>
        </pc:spChg>
      </pc:sldChg>
      <pc:sldChg chg="add replId">
        <pc:chgData name="Xiaogan Zhou" userId="S::23ym12@queensu.ca::b4a9e92f-6cb4-4275-9232-63efe9800ec4" providerId="AD" clId="Web-{5E281FD0-96D9-EE0A-786B-5862D74AE104}" dt="2024-11-22T00:40:03.803" v="211"/>
        <pc:sldMkLst>
          <pc:docMk/>
          <pc:sldMk cId="3047710652" sldId="270"/>
        </pc:sldMkLst>
      </pc:sldChg>
    </pc:docChg>
  </pc:docChgLst>
  <pc:docChgLst>
    <pc:chgData name="Robert Phillips" userId="S::24df8@queensu.ca::4a7f14b0-d775-47da-b1aa-c61880918925" providerId="AD" clId="Web-{2827B1E5-90D7-F305-9BCF-2DA516F026D5}"/>
    <pc:docChg chg="modSld sldOrd">
      <pc:chgData name="Robert Phillips" userId="S::24df8@queensu.ca::4a7f14b0-d775-47da-b1aa-c61880918925" providerId="AD" clId="Web-{2827B1E5-90D7-F305-9BCF-2DA516F026D5}" dt="2024-12-06T00:17:00.834" v="372"/>
      <pc:docMkLst>
        <pc:docMk/>
      </pc:docMkLst>
      <pc:sldChg chg="modNotes">
        <pc:chgData name="Robert Phillips" userId="S::24df8@queensu.ca::4a7f14b0-d775-47da-b1aa-c61880918925" providerId="AD" clId="Web-{2827B1E5-90D7-F305-9BCF-2DA516F026D5}" dt="2024-12-06T00:13:15.363" v="368"/>
        <pc:sldMkLst>
          <pc:docMk/>
          <pc:sldMk cId="2842636221" sldId="279"/>
        </pc:sldMkLst>
      </pc:sldChg>
      <pc:sldChg chg="modNotes">
        <pc:chgData name="Robert Phillips" userId="S::24df8@queensu.ca::4a7f14b0-d775-47da-b1aa-c61880918925" providerId="AD" clId="Web-{2827B1E5-90D7-F305-9BCF-2DA516F026D5}" dt="2024-12-06T00:00:38.793" v="25"/>
        <pc:sldMkLst>
          <pc:docMk/>
          <pc:sldMk cId="4259998301" sldId="280"/>
        </pc:sldMkLst>
      </pc:sldChg>
      <pc:sldChg chg="ord modNotes">
        <pc:chgData name="Robert Phillips" userId="S::24df8@queensu.ca::4a7f14b0-d775-47da-b1aa-c61880918925" providerId="AD" clId="Web-{2827B1E5-90D7-F305-9BCF-2DA516F026D5}" dt="2024-12-06T00:17:00.834" v="372"/>
        <pc:sldMkLst>
          <pc:docMk/>
          <pc:sldMk cId="2123787575" sldId="362"/>
        </pc:sldMkLst>
      </pc:sldChg>
    </pc:docChg>
  </pc:docChgLst>
  <pc:docChgLst>
    <pc:chgData name="Xiaoyang Li" userId="0e2b58c7-0c84-47c7-adb6-dc3048af057e" providerId="ADAL" clId="{B6428354-74E9-49A9-B42C-E416B91D8EE4}"/>
    <pc:docChg chg="undo custSel addSld delSld modSld sldOrd modShowInfo">
      <pc:chgData name="Xiaoyang Li" userId="0e2b58c7-0c84-47c7-adb6-dc3048af057e" providerId="ADAL" clId="{B6428354-74E9-49A9-B42C-E416B91D8EE4}" dt="2024-12-06T01:03:06.501" v="12689" actId="20577"/>
      <pc:docMkLst>
        <pc:docMk/>
      </pc:docMkLst>
      <pc:sldChg chg="addSp delSp modSp mod addAnim delAnim modAnim modNotesTx">
        <pc:chgData name="Xiaoyang Li" userId="0e2b58c7-0c84-47c7-adb6-dc3048af057e" providerId="ADAL" clId="{B6428354-74E9-49A9-B42C-E416B91D8EE4}" dt="2024-12-05T01:19:07.938" v="12554" actId="5793"/>
        <pc:sldMkLst>
          <pc:docMk/>
          <pc:sldMk cId="2403525515" sldId="257"/>
        </pc:sldMkLst>
        <pc:spChg chg="mod">
          <ac:chgData name="Xiaoyang Li" userId="0e2b58c7-0c84-47c7-adb6-dc3048af057e" providerId="ADAL" clId="{B6428354-74E9-49A9-B42C-E416B91D8EE4}" dt="2024-11-28T04:07:07.931" v="7328" actId="313"/>
          <ac:spMkLst>
            <pc:docMk/>
            <pc:sldMk cId="2403525515" sldId="257"/>
            <ac:spMk id="2" creationId="{7247F5C5-F448-3D72-3169-38D0CC5A9722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33" creationId="{999BCE5C-58A7-E7D8-2335-0EBF8FFD0B6E}"/>
          </ac:spMkLst>
        </pc:spChg>
        <pc:spChg chg="add del mod">
          <ac:chgData name="Xiaoyang Li" userId="0e2b58c7-0c84-47c7-adb6-dc3048af057e" providerId="ADAL" clId="{B6428354-74E9-49A9-B42C-E416B91D8EE4}" dt="2024-11-27T22:54:02.974" v="4126" actId="207"/>
          <ac:spMkLst>
            <pc:docMk/>
            <pc:sldMk cId="2403525515" sldId="257"/>
            <ac:spMk id="34" creationId="{322D51F2-F594-ABE1-89B8-7139A21B543D}"/>
          </ac:spMkLst>
        </pc:spChg>
        <pc:spChg chg="mod">
          <ac:chgData name="Xiaoyang Li" userId="0e2b58c7-0c84-47c7-adb6-dc3048af057e" providerId="ADAL" clId="{B6428354-74E9-49A9-B42C-E416B91D8EE4}" dt="2024-11-28T01:17:26.187" v="4637" actId="20577"/>
          <ac:spMkLst>
            <pc:docMk/>
            <pc:sldMk cId="2403525515" sldId="257"/>
            <ac:spMk id="35" creationId="{9A78E155-5FEF-11C1-7833-A1AA4B814D3B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36" creationId="{88064982-27F4-9A42-B6BC-63FD08DBB703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37" creationId="{C84A78A6-DA93-53D8-3406-E4857D61571B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38" creationId="{11552E8F-4568-590A-9166-CC579E3397E1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39" creationId="{A87E331B-B732-FBCF-423B-E78524F65342}"/>
          </ac:spMkLst>
        </pc:spChg>
        <pc:spChg chg="mod">
          <ac:chgData name="Xiaoyang Li" userId="0e2b58c7-0c84-47c7-adb6-dc3048af057e" providerId="ADAL" clId="{B6428354-74E9-49A9-B42C-E416B91D8EE4}" dt="2024-11-27T22:46:22.914" v="3964"/>
          <ac:spMkLst>
            <pc:docMk/>
            <pc:sldMk cId="2403525515" sldId="257"/>
            <ac:spMk id="40" creationId="{4D58D7B8-8257-0818-2D89-44D88C4EBCE0}"/>
          </ac:spMkLst>
        </pc:spChg>
        <pc:spChg chg="mod">
          <ac:chgData name="Xiaoyang Li" userId="0e2b58c7-0c84-47c7-adb6-dc3048af057e" providerId="ADAL" clId="{B6428354-74E9-49A9-B42C-E416B91D8EE4}" dt="2024-11-27T22:51:26.912" v="4056"/>
          <ac:spMkLst>
            <pc:docMk/>
            <pc:sldMk cId="2403525515" sldId="257"/>
            <ac:spMk id="47" creationId="{735A110A-BD05-1E7A-EF03-3AF640313EE9}"/>
          </ac:spMkLst>
        </pc:spChg>
        <pc:spChg chg="mod">
          <ac:chgData name="Xiaoyang Li" userId="0e2b58c7-0c84-47c7-adb6-dc3048af057e" providerId="ADAL" clId="{B6428354-74E9-49A9-B42C-E416B91D8EE4}" dt="2024-11-27T22:54:33.116" v="4127"/>
          <ac:spMkLst>
            <pc:docMk/>
            <pc:sldMk cId="2403525515" sldId="257"/>
            <ac:spMk id="50" creationId="{E7DDA693-644A-E592-BF58-F65E9766C1D1}"/>
          </ac:spMkLst>
        </pc:spChg>
        <pc:spChg chg="add mod">
          <ac:chgData name="Xiaoyang Li" userId="0e2b58c7-0c84-47c7-adb6-dc3048af057e" providerId="ADAL" clId="{B6428354-74E9-49A9-B42C-E416B91D8EE4}" dt="2024-11-28T01:18:13.471" v="4646" actId="1076"/>
          <ac:spMkLst>
            <pc:docMk/>
            <pc:sldMk cId="2403525515" sldId="257"/>
            <ac:spMk id="54" creationId="{185131CE-5F47-B79B-A02F-68C968E95BE1}"/>
          </ac:spMkLst>
        </pc:spChg>
        <pc:spChg chg="add mod ord">
          <ac:chgData name="Xiaoyang Li" userId="0e2b58c7-0c84-47c7-adb6-dc3048af057e" providerId="ADAL" clId="{B6428354-74E9-49A9-B42C-E416B91D8EE4}" dt="2024-11-28T01:18:22.500" v="4648" actId="1076"/>
          <ac:spMkLst>
            <pc:docMk/>
            <pc:sldMk cId="2403525515" sldId="257"/>
            <ac:spMk id="56" creationId="{FA4C8263-EC56-4A34-DB75-37E82055ABB2}"/>
          </ac:spMkLst>
        </pc:spChg>
        <pc:spChg chg="add mod">
          <ac:chgData name="Xiaoyang Li" userId="0e2b58c7-0c84-47c7-adb6-dc3048af057e" providerId="ADAL" clId="{B6428354-74E9-49A9-B42C-E416B91D8EE4}" dt="2024-11-28T01:18:16.112" v="4647" actId="1076"/>
          <ac:spMkLst>
            <pc:docMk/>
            <pc:sldMk cId="2403525515" sldId="257"/>
            <ac:spMk id="58" creationId="{6CE7BA12-6B2E-0D10-C932-AD27631D7877}"/>
          </ac:spMkLst>
        </pc:spChg>
        <pc:spChg chg="add mod">
          <ac:chgData name="Xiaoyang Li" userId="0e2b58c7-0c84-47c7-adb6-dc3048af057e" providerId="ADAL" clId="{B6428354-74E9-49A9-B42C-E416B91D8EE4}" dt="2024-11-28T01:18:27.280" v="4649" actId="1076"/>
          <ac:spMkLst>
            <pc:docMk/>
            <pc:sldMk cId="2403525515" sldId="257"/>
            <ac:spMk id="59" creationId="{396794B2-A46D-71E3-C8C2-B930EB03C39F}"/>
          </ac:spMkLst>
        </pc:spChg>
        <pc:spChg chg="add mod">
          <ac:chgData name="Xiaoyang Li" userId="0e2b58c7-0c84-47c7-adb6-dc3048af057e" providerId="ADAL" clId="{B6428354-74E9-49A9-B42C-E416B91D8EE4}" dt="2024-11-28T01:17:40.204" v="4639" actId="1076"/>
          <ac:spMkLst>
            <pc:docMk/>
            <pc:sldMk cId="2403525515" sldId="257"/>
            <ac:spMk id="65" creationId="{2C3B4643-A387-00EA-57EE-D19B06AA5F2A}"/>
          </ac:spMkLst>
        </pc:spChg>
        <pc:spChg chg="add mod">
          <ac:chgData name="Xiaoyang Li" userId="0e2b58c7-0c84-47c7-adb6-dc3048af057e" providerId="ADAL" clId="{B6428354-74E9-49A9-B42C-E416B91D8EE4}" dt="2024-11-28T01:19:31.492" v="4654" actId="1076"/>
          <ac:spMkLst>
            <pc:docMk/>
            <pc:sldMk cId="2403525515" sldId="257"/>
            <ac:spMk id="71" creationId="{D0100E69-3419-1C03-1082-0A829F4178D3}"/>
          </ac:spMkLst>
        </pc:spChg>
        <pc:spChg chg="add mod">
          <ac:chgData name="Xiaoyang Li" userId="0e2b58c7-0c84-47c7-adb6-dc3048af057e" providerId="ADAL" clId="{B6428354-74E9-49A9-B42C-E416B91D8EE4}" dt="2024-11-28T01:26:25.990" v="4797" actId="1076"/>
          <ac:spMkLst>
            <pc:docMk/>
            <pc:sldMk cId="2403525515" sldId="257"/>
            <ac:spMk id="72" creationId="{4D2BAEDD-BD41-BDC5-FE99-28AE7B074302}"/>
          </ac:spMkLst>
        </pc:spChg>
        <pc:spChg chg="add mod">
          <ac:chgData name="Xiaoyang Li" userId="0e2b58c7-0c84-47c7-adb6-dc3048af057e" providerId="ADAL" clId="{B6428354-74E9-49A9-B42C-E416B91D8EE4}" dt="2024-11-28T01:12:21.900" v="4585" actId="5793"/>
          <ac:spMkLst>
            <pc:docMk/>
            <pc:sldMk cId="2403525515" sldId="257"/>
            <ac:spMk id="73" creationId="{80BEB315-3503-DAA1-913F-1688B17BE7EE}"/>
          </ac:spMkLst>
        </pc:spChg>
        <pc:spChg chg="add mod">
          <ac:chgData name="Xiaoyang Li" userId="0e2b58c7-0c84-47c7-adb6-dc3048af057e" providerId="ADAL" clId="{B6428354-74E9-49A9-B42C-E416B91D8EE4}" dt="2024-11-28T01:26:29.145" v="4798" actId="1076"/>
          <ac:spMkLst>
            <pc:docMk/>
            <pc:sldMk cId="2403525515" sldId="257"/>
            <ac:spMk id="76" creationId="{FB2DE4E9-DCEF-6D95-C66D-41B5B67633AE}"/>
          </ac:spMkLst>
        </pc:spChg>
        <pc:spChg chg="add mod">
          <ac:chgData name="Xiaoyang Li" userId="0e2b58c7-0c84-47c7-adb6-dc3048af057e" providerId="ADAL" clId="{B6428354-74E9-49A9-B42C-E416B91D8EE4}" dt="2024-11-28T01:23:08.432" v="4692" actId="1076"/>
          <ac:spMkLst>
            <pc:docMk/>
            <pc:sldMk cId="2403525515" sldId="257"/>
            <ac:spMk id="81" creationId="{80CEA200-A8C0-38C8-E341-080AF68D27E7}"/>
          </ac:spMkLst>
        </pc:spChg>
        <pc:spChg chg="add mod">
          <ac:chgData name="Xiaoyang Li" userId="0e2b58c7-0c84-47c7-adb6-dc3048af057e" providerId="ADAL" clId="{B6428354-74E9-49A9-B42C-E416B91D8EE4}" dt="2024-11-28T01:26:06.873" v="4795" actId="1076"/>
          <ac:spMkLst>
            <pc:docMk/>
            <pc:sldMk cId="2403525515" sldId="257"/>
            <ac:spMk id="87" creationId="{7101D7C9-D30A-3213-B1BB-4F7D67294E33}"/>
          </ac:spMkLst>
        </pc:spChg>
        <pc:spChg chg="mod">
          <ac:chgData name="Xiaoyang Li" userId="0e2b58c7-0c84-47c7-adb6-dc3048af057e" providerId="ADAL" clId="{B6428354-74E9-49A9-B42C-E416B91D8EE4}" dt="2024-11-28T03:53:56.127" v="7079"/>
          <ac:spMkLst>
            <pc:docMk/>
            <pc:sldMk cId="2403525515" sldId="257"/>
            <ac:spMk id="98" creationId="{85E2F503-6169-4090-A013-06579B156A51}"/>
          </ac:spMkLst>
        </pc:spChg>
        <pc:spChg chg="mod">
          <ac:chgData name="Xiaoyang Li" userId="0e2b58c7-0c84-47c7-adb6-dc3048af057e" providerId="ADAL" clId="{B6428354-74E9-49A9-B42C-E416B91D8EE4}" dt="2024-11-28T04:00:49.722" v="7266" actId="113"/>
          <ac:spMkLst>
            <pc:docMk/>
            <pc:sldMk cId="2403525515" sldId="257"/>
            <ac:spMk id="99" creationId="{E73C7B66-0C07-624F-FD0F-AFA324866740}"/>
          </ac:spMkLst>
        </pc:spChg>
        <pc:grpChg chg="add mod">
          <ac:chgData name="Xiaoyang Li" userId="0e2b58c7-0c84-47c7-adb6-dc3048af057e" providerId="ADAL" clId="{B6428354-74E9-49A9-B42C-E416B91D8EE4}" dt="2024-11-28T01:16:28.094" v="4619" actId="1076"/>
          <ac:grpSpMkLst>
            <pc:docMk/>
            <pc:sldMk cId="2403525515" sldId="257"/>
            <ac:grpSpMk id="32" creationId="{CF720AF3-7BA7-5C91-E374-8969CA2AFC27}"/>
          </ac:grpSpMkLst>
        </pc:grpChg>
        <pc:grpChg chg="add del mod">
          <ac:chgData name="Xiaoyang Li" userId="0e2b58c7-0c84-47c7-adb6-dc3048af057e" providerId="ADAL" clId="{B6428354-74E9-49A9-B42C-E416B91D8EE4}" dt="2024-11-28T01:17:04.245" v="4626" actId="14100"/>
          <ac:grpSpMkLst>
            <pc:docMk/>
            <pc:sldMk cId="2403525515" sldId="257"/>
            <ac:grpSpMk id="45" creationId="{C264F07E-709D-7F9E-1721-5E0361F074A3}"/>
          </ac:grpSpMkLst>
        </pc:grpChg>
        <pc:grpChg chg="add mod">
          <ac:chgData name="Xiaoyang Li" userId="0e2b58c7-0c84-47c7-adb6-dc3048af057e" providerId="ADAL" clId="{B6428354-74E9-49A9-B42C-E416B91D8EE4}" dt="2024-11-28T01:17:31.405" v="4638" actId="1076"/>
          <ac:grpSpMkLst>
            <pc:docMk/>
            <pc:sldMk cId="2403525515" sldId="257"/>
            <ac:grpSpMk id="48" creationId="{3F89AC18-8295-9B95-11BB-2BF7DFF20AD5}"/>
          </ac:grpSpMkLst>
        </pc:grpChg>
        <pc:grpChg chg="add mod">
          <ac:chgData name="Xiaoyang Li" userId="0e2b58c7-0c84-47c7-adb6-dc3048af057e" providerId="ADAL" clId="{B6428354-74E9-49A9-B42C-E416B91D8EE4}" dt="2024-11-28T03:54:07.558" v="7082" actId="1076"/>
          <ac:grpSpMkLst>
            <pc:docMk/>
            <pc:sldMk cId="2403525515" sldId="257"/>
            <ac:grpSpMk id="97" creationId="{1C1583AE-77C4-D938-D3D8-B1FB0A305967}"/>
          </ac:grpSpMkLst>
        </pc:grpChg>
        <pc:picChg chg="add mod ord">
          <ac:chgData name="Xiaoyang Li" userId="0e2b58c7-0c84-47c7-adb6-dc3048af057e" providerId="ADAL" clId="{B6428354-74E9-49A9-B42C-E416B91D8EE4}" dt="2024-11-27T22:15:05.353" v="3742" actId="1076"/>
          <ac:picMkLst>
            <pc:docMk/>
            <pc:sldMk cId="2403525515" sldId="257"/>
            <ac:picMk id="5" creationId="{DC4863D0-FEB5-8D5C-BF91-1F42283D333A}"/>
          </ac:picMkLst>
        </pc:picChg>
        <pc:picChg chg="add mod">
          <ac:chgData name="Xiaoyang Li" userId="0e2b58c7-0c84-47c7-adb6-dc3048af057e" providerId="ADAL" clId="{B6428354-74E9-49A9-B42C-E416B91D8EE4}" dt="2024-11-28T01:22:06.233" v="4671" actId="1076"/>
          <ac:picMkLst>
            <pc:docMk/>
            <pc:sldMk cId="2403525515" sldId="257"/>
            <ac:picMk id="44" creationId="{EF9F7340-0EFE-C364-1662-B67590945612}"/>
          </ac:picMkLst>
        </pc:picChg>
        <pc:picChg chg="add mod">
          <ac:chgData name="Xiaoyang Li" userId="0e2b58c7-0c84-47c7-adb6-dc3048af057e" providerId="ADAL" clId="{B6428354-74E9-49A9-B42C-E416B91D8EE4}" dt="2024-11-28T01:22:16.834" v="4672" actId="1076"/>
          <ac:picMkLst>
            <pc:docMk/>
            <pc:sldMk cId="2403525515" sldId="257"/>
            <ac:picMk id="61" creationId="{00161812-032B-8C8E-E404-574CF5AE132A}"/>
          </ac:picMkLst>
        </pc:picChg>
        <pc:picChg chg="add mod">
          <ac:chgData name="Xiaoyang Li" userId="0e2b58c7-0c84-47c7-adb6-dc3048af057e" providerId="ADAL" clId="{B6428354-74E9-49A9-B42C-E416B91D8EE4}" dt="2024-11-28T01:18:02.716" v="4644" actId="1076"/>
          <ac:picMkLst>
            <pc:docMk/>
            <pc:sldMk cId="2403525515" sldId="257"/>
            <ac:picMk id="78" creationId="{885E289B-3366-22F6-F246-ECB061C01A07}"/>
          </ac:picMkLst>
        </pc:picChg>
        <pc:picChg chg="add mod">
          <ac:chgData name="Xiaoyang Li" userId="0e2b58c7-0c84-47c7-adb6-dc3048af057e" providerId="ADAL" clId="{B6428354-74E9-49A9-B42C-E416B91D8EE4}" dt="2024-11-28T01:18:00.410" v="4643" actId="1076"/>
          <ac:picMkLst>
            <pc:docMk/>
            <pc:sldMk cId="2403525515" sldId="257"/>
            <ac:picMk id="80" creationId="{E8798591-9583-CD58-BA3C-D8EFA686A636}"/>
          </ac:picMkLst>
        </pc:picChg>
        <pc:picChg chg="add mod">
          <ac:chgData name="Xiaoyang Li" userId="0e2b58c7-0c84-47c7-adb6-dc3048af057e" providerId="ADAL" clId="{B6428354-74E9-49A9-B42C-E416B91D8EE4}" dt="2024-11-28T01:21:18.837" v="4668" actId="1076"/>
          <ac:picMkLst>
            <pc:docMk/>
            <pc:sldMk cId="2403525515" sldId="257"/>
            <ac:picMk id="86" creationId="{AE65B6E6-8CC2-C9D2-8C14-804250024A36}"/>
          </ac:picMkLst>
        </pc:picChg>
        <pc:cxnChg chg="mod">
          <ac:chgData name="Xiaoyang Li" userId="0e2b58c7-0c84-47c7-adb6-dc3048af057e" providerId="ADAL" clId="{B6428354-74E9-49A9-B42C-E416B91D8EE4}" dt="2024-11-27T22:51:26.912" v="4056"/>
          <ac:cxnSpMkLst>
            <pc:docMk/>
            <pc:sldMk cId="2403525515" sldId="257"/>
            <ac:cxnSpMk id="46" creationId="{5509801E-25CC-7B87-31C9-B0033CED44E2}"/>
          </ac:cxnSpMkLst>
        </pc:cxnChg>
        <pc:cxnChg chg="mod">
          <ac:chgData name="Xiaoyang Li" userId="0e2b58c7-0c84-47c7-adb6-dc3048af057e" providerId="ADAL" clId="{B6428354-74E9-49A9-B42C-E416B91D8EE4}" dt="2024-11-27T22:54:33.116" v="4127"/>
          <ac:cxnSpMkLst>
            <pc:docMk/>
            <pc:sldMk cId="2403525515" sldId="257"/>
            <ac:cxnSpMk id="49" creationId="{DF6AD0F6-CD22-2D4A-BA1A-2CEBE43927BC}"/>
          </ac:cxnSpMkLst>
        </pc:cxnChg>
        <pc:cxnChg chg="add mod ord">
          <ac:chgData name="Xiaoyang Li" userId="0e2b58c7-0c84-47c7-adb6-dc3048af057e" providerId="ADAL" clId="{B6428354-74E9-49A9-B42C-E416B91D8EE4}" dt="2024-11-28T01:18:37.691" v="4652" actId="1076"/>
          <ac:cxnSpMkLst>
            <pc:docMk/>
            <pc:sldMk cId="2403525515" sldId="257"/>
            <ac:cxnSpMk id="67" creationId="{E36EBCC6-7F94-6C15-5135-CAF0B88FAEC6}"/>
          </ac:cxnSpMkLst>
        </pc:cxnChg>
        <pc:cxnChg chg="add mod">
          <ac:chgData name="Xiaoyang Li" userId="0e2b58c7-0c84-47c7-adb6-dc3048af057e" providerId="ADAL" clId="{B6428354-74E9-49A9-B42C-E416B91D8EE4}" dt="2024-11-28T01:26:15.595" v="4796" actId="14100"/>
          <ac:cxnSpMkLst>
            <pc:docMk/>
            <pc:sldMk cId="2403525515" sldId="257"/>
            <ac:cxnSpMk id="82" creationId="{87FF0D97-6CE2-6F46-DCFE-B599227EF1E6}"/>
          </ac:cxnSpMkLst>
        </pc:cxnChg>
      </pc:sldChg>
      <pc:sldChg chg="del">
        <pc:chgData name="Xiaoyang Li" userId="0e2b58c7-0c84-47c7-adb6-dc3048af057e" providerId="ADAL" clId="{B6428354-74E9-49A9-B42C-E416B91D8EE4}" dt="2024-11-26T02:42:55.365" v="1139" actId="2696"/>
        <pc:sldMkLst>
          <pc:docMk/>
          <pc:sldMk cId="1887664419" sldId="258"/>
        </pc:sldMkLst>
      </pc:sldChg>
      <pc:sldChg chg="addSp delSp modSp mod ord">
        <pc:chgData name="Xiaoyang Li" userId="0e2b58c7-0c84-47c7-adb6-dc3048af057e" providerId="ADAL" clId="{B6428354-74E9-49A9-B42C-E416B91D8EE4}" dt="2024-12-03T23:38:00.376" v="12236" actId="20577"/>
        <pc:sldMkLst>
          <pc:docMk/>
          <pc:sldMk cId="3763301317" sldId="260"/>
        </pc:sldMkLst>
        <pc:spChg chg="mod">
          <ac:chgData name="Xiaoyang Li" userId="0e2b58c7-0c84-47c7-adb6-dc3048af057e" providerId="ADAL" clId="{B6428354-74E9-49A9-B42C-E416B91D8EE4}" dt="2024-12-03T23:38:00.376" v="12236" actId="20577"/>
          <ac:spMkLst>
            <pc:docMk/>
            <pc:sldMk cId="3763301317" sldId="260"/>
            <ac:spMk id="2" creationId="{DAA2A18C-2351-FF61-9999-9296FC55935F}"/>
          </ac:spMkLst>
        </pc:spChg>
        <pc:spChg chg="mod">
          <ac:chgData name="Xiaoyang Li" userId="0e2b58c7-0c84-47c7-adb6-dc3048af057e" providerId="ADAL" clId="{B6428354-74E9-49A9-B42C-E416B91D8EE4}" dt="2024-11-27T21:04:45.186" v="2626" actId="1076"/>
          <ac:spMkLst>
            <pc:docMk/>
            <pc:sldMk cId="3763301317" sldId="260"/>
            <ac:spMk id="19" creationId="{667DAC8E-275C-95D3-2A98-E71133017252}"/>
          </ac:spMkLst>
        </pc:spChg>
        <pc:picChg chg="add del mod ord">
          <ac:chgData name="Xiaoyang Li" userId="0e2b58c7-0c84-47c7-adb6-dc3048af057e" providerId="ADAL" clId="{B6428354-74E9-49A9-B42C-E416B91D8EE4}" dt="2024-11-28T04:53:35.881" v="7410" actId="478"/>
          <ac:picMkLst>
            <pc:docMk/>
            <pc:sldMk cId="3763301317" sldId="260"/>
            <ac:picMk id="5" creationId="{3E489041-917A-E51A-E4DF-D1F730FD0377}"/>
          </ac:picMkLst>
        </pc:picChg>
        <pc:picChg chg="mod">
          <ac:chgData name="Xiaoyang Li" userId="0e2b58c7-0c84-47c7-adb6-dc3048af057e" providerId="ADAL" clId="{B6428354-74E9-49A9-B42C-E416B91D8EE4}" dt="2024-12-03T23:37:17.362" v="12235" actId="1076"/>
          <ac:picMkLst>
            <pc:docMk/>
            <pc:sldMk cId="3763301317" sldId="260"/>
            <ac:picMk id="6" creationId="{600EC76E-14D4-F26D-24D4-0563C2509ABE}"/>
          </ac:picMkLst>
        </pc:picChg>
        <pc:picChg chg="mod ord">
          <ac:chgData name="Xiaoyang Li" userId="0e2b58c7-0c84-47c7-adb6-dc3048af057e" providerId="ADAL" clId="{B6428354-74E9-49A9-B42C-E416B91D8EE4}" dt="2024-12-03T23:37:15.273" v="12234" actId="1076"/>
          <ac:picMkLst>
            <pc:docMk/>
            <pc:sldMk cId="3763301317" sldId="260"/>
            <ac:picMk id="9" creationId="{80A7B453-4ADC-B308-1CC8-70ABDEAF7D31}"/>
          </ac:picMkLst>
        </pc:picChg>
      </pc:sldChg>
      <pc:sldChg chg="addSp delSp modSp mod ord">
        <pc:chgData name="Xiaoyang Li" userId="0e2b58c7-0c84-47c7-adb6-dc3048af057e" providerId="ADAL" clId="{B6428354-74E9-49A9-B42C-E416B91D8EE4}" dt="2024-11-27T21:09:39.827" v="2655" actId="1076"/>
        <pc:sldMkLst>
          <pc:docMk/>
          <pc:sldMk cId="2821625811" sldId="261"/>
        </pc:sldMkLst>
        <pc:spChg chg="mod">
          <ac:chgData name="Xiaoyang Li" userId="0e2b58c7-0c84-47c7-adb6-dc3048af057e" providerId="ADAL" clId="{B6428354-74E9-49A9-B42C-E416B91D8EE4}" dt="2024-11-27T21:09:39.827" v="2655" actId="1076"/>
          <ac:spMkLst>
            <pc:docMk/>
            <pc:sldMk cId="2821625811" sldId="261"/>
            <ac:spMk id="2" creationId="{DAA2A18C-2351-FF61-9999-9296FC55935F}"/>
          </ac:spMkLst>
        </pc:spChg>
        <pc:spChg chg="add del">
          <ac:chgData name="Xiaoyang Li" userId="0e2b58c7-0c84-47c7-adb6-dc3048af057e" providerId="ADAL" clId="{B6428354-74E9-49A9-B42C-E416B91D8EE4}" dt="2024-11-27T21:05:54.758" v="2639" actId="26606"/>
          <ac:spMkLst>
            <pc:docMk/>
            <pc:sldMk cId="2821625811" sldId="261"/>
            <ac:spMk id="9" creationId="{5DCB5928-DC7D-4612-9922-441966E15627}"/>
          </ac:spMkLst>
        </pc:spChg>
        <pc:spChg chg="add del">
          <ac:chgData name="Xiaoyang Li" userId="0e2b58c7-0c84-47c7-adb6-dc3048af057e" providerId="ADAL" clId="{B6428354-74E9-49A9-B42C-E416B91D8EE4}" dt="2024-11-27T21:05:54.758" v="2639" actId="26606"/>
          <ac:spMkLst>
            <pc:docMk/>
            <pc:sldMk cId="2821625811" sldId="261"/>
            <ac:spMk id="11" creationId="{682C1161-1736-45EC-99B7-33F3CAE9D517}"/>
          </ac:spMkLst>
        </pc:spChg>
        <pc:spChg chg="add del">
          <ac:chgData name="Xiaoyang Li" userId="0e2b58c7-0c84-47c7-adb6-dc3048af057e" providerId="ADAL" clId="{B6428354-74E9-49A9-B42C-E416B91D8EE4}" dt="2024-11-27T21:05:54.758" v="2639" actId="26606"/>
          <ac:spMkLst>
            <pc:docMk/>
            <pc:sldMk cId="2821625811" sldId="261"/>
            <ac:spMk id="13" creationId="{84D4DDB8-B68F-45B0-9F62-C4279996F672}"/>
          </ac:spMkLst>
        </pc:spChg>
        <pc:spChg chg="add del">
          <ac:chgData name="Xiaoyang Li" userId="0e2b58c7-0c84-47c7-adb6-dc3048af057e" providerId="ADAL" clId="{B6428354-74E9-49A9-B42C-E416B91D8EE4}" dt="2024-11-27T21:05:54.758" v="2639" actId="26606"/>
          <ac:spMkLst>
            <pc:docMk/>
            <pc:sldMk cId="2821625811" sldId="261"/>
            <ac:spMk id="15" creationId="{AF2F604E-43BE-4DC3-B983-E071523364F8}"/>
          </ac:spMkLst>
        </pc:spChg>
        <pc:spChg chg="add del">
          <ac:chgData name="Xiaoyang Li" userId="0e2b58c7-0c84-47c7-adb6-dc3048af057e" providerId="ADAL" clId="{B6428354-74E9-49A9-B42C-E416B91D8EE4}" dt="2024-11-27T21:05:54.758" v="2639" actId="26606"/>
          <ac:spMkLst>
            <pc:docMk/>
            <pc:sldMk cId="2821625811" sldId="261"/>
            <ac:spMk id="17" creationId="{08C9B587-E65E-4B52-B37C-ABEBB6E87928}"/>
          </ac:spMkLst>
        </pc:spChg>
        <pc:picChg chg="add mod ord">
          <ac:chgData name="Xiaoyang Li" userId="0e2b58c7-0c84-47c7-adb6-dc3048af057e" providerId="ADAL" clId="{B6428354-74E9-49A9-B42C-E416B91D8EE4}" dt="2024-11-27T21:05:50.665" v="2637" actId="167"/>
          <ac:picMkLst>
            <pc:docMk/>
            <pc:sldMk cId="2821625811" sldId="261"/>
            <ac:picMk id="3" creationId="{DA6D4C8B-AAE5-D625-67DF-24B000713A64}"/>
          </ac:picMkLst>
        </pc:picChg>
        <pc:picChg chg="mod">
          <ac:chgData name="Xiaoyang Li" userId="0e2b58c7-0c84-47c7-adb6-dc3048af057e" providerId="ADAL" clId="{B6428354-74E9-49A9-B42C-E416B91D8EE4}" dt="2024-11-27T21:05:54.758" v="2639" actId="26606"/>
          <ac:picMkLst>
            <pc:docMk/>
            <pc:sldMk cId="2821625811" sldId="261"/>
            <ac:picMk id="4" creationId="{4EF93AE3-8CC5-C863-C0B7-5C1108387C57}"/>
          </ac:picMkLst>
        </pc:picChg>
      </pc:sldChg>
      <pc:sldChg chg="addSp modSp mod ord">
        <pc:chgData name="Xiaoyang Li" userId="0e2b58c7-0c84-47c7-adb6-dc3048af057e" providerId="ADAL" clId="{B6428354-74E9-49A9-B42C-E416B91D8EE4}" dt="2024-11-27T21:10:50.492" v="2667" actId="1076"/>
        <pc:sldMkLst>
          <pc:docMk/>
          <pc:sldMk cId="762127420" sldId="262"/>
        </pc:sldMkLst>
      </pc:sldChg>
      <pc:sldChg chg="addSp delSp modSp mod">
        <pc:chgData name="Xiaoyang Li" userId="0e2b58c7-0c84-47c7-adb6-dc3048af057e" providerId="ADAL" clId="{B6428354-74E9-49A9-B42C-E416B91D8EE4}" dt="2024-12-03T23:38:44.159" v="12239" actId="478"/>
        <pc:sldMkLst>
          <pc:docMk/>
          <pc:sldMk cId="584279363" sldId="263"/>
        </pc:sldMkLst>
        <pc:spChg chg="mod">
          <ac:chgData name="Xiaoyang Li" userId="0e2b58c7-0c84-47c7-adb6-dc3048af057e" providerId="ADAL" clId="{B6428354-74E9-49A9-B42C-E416B91D8EE4}" dt="2024-12-03T23:38:40.342" v="12238" actId="207"/>
          <ac:spMkLst>
            <pc:docMk/>
            <pc:sldMk cId="584279363" sldId="263"/>
            <ac:spMk id="2" creationId="{DAA2A18C-2351-FF61-9999-9296FC55935F}"/>
          </ac:spMkLst>
        </pc:spChg>
        <pc:picChg chg="add mod ord">
          <ac:chgData name="Xiaoyang Li" userId="0e2b58c7-0c84-47c7-adb6-dc3048af057e" providerId="ADAL" clId="{B6428354-74E9-49A9-B42C-E416B91D8EE4}" dt="2024-12-03T23:32:29.956" v="12188" actId="167"/>
          <ac:picMkLst>
            <pc:docMk/>
            <pc:sldMk cId="584279363" sldId="263"/>
            <ac:picMk id="4" creationId="{CD6E05C3-A083-B3EC-5625-64890FC51DBB}"/>
          </ac:picMkLst>
        </pc:picChg>
      </pc:sldChg>
      <pc:sldChg chg="addSp delSp modSp mod">
        <pc:chgData name="Xiaoyang Li" userId="0e2b58c7-0c84-47c7-adb6-dc3048af057e" providerId="ADAL" clId="{B6428354-74E9-49A9-B42C-E416B91D8EE4}" dt="2024-12-05T01:14:09.964" v="12531" actId="1076"/>
        <pc:sldMkLst>
          <pc:docMk/>
          <pc:sldMk cId="4089463373" sldId="264"/>
        </pc:sldMkLst>
        <pc:spChg chg="mod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2" creationId="{3C62FF5D-4EB8-400F-298A-ACB15811CC92}"/>
          </ac:spMkLst>
        </pc:spChg>
        <pc:spChg chg="mod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9" creationId="{9760C83C-DD2F-0A3A-B214-7760ABEF8C04}"/>
          </ac:spMkLst>
        </pc:spChg>
        <pc:spChg chg="add del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14" creationId="{45D37F4E-DDB4-456B-97E0-9937730A039F}"/>
          </ac:spMkLst>
        </pc:spChg>
        <pc:spChg chg="add del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16" creationId="{B2DD41CD-8F47-4F56-AD12-4E2FF7696987}"/>
          </ac:spMkLst>
        </pc:spChg>
        <pc:spChg chg="add del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21" creationId="{5EF17487-C386-4F99-B5EB-4FD3DF4236B2}"/>
          </ac:spMkLst>
        </pc:spChg>
        <pc:spChg chg="add del">
          <ac:chgData name="Xiaoyang Li" userId="0e2b58c7-0c84-47c7-adb6-dc3048af057e" providerId="ADAL" clId="{B6428354-74E9-49A9-B42C-E416B91D8EE4}" dt="2024-12-05T01:14:03.898" v="12529" actId="26606"/>
          <ac:spMkLst>
            <pc:docMk/>
            <pc:sldMk cId="4089463373" sldId="264"/>
            <ac:spMk id="23" creationId="{A0DE92DF-4769-4DE9-93FD-EE31271850CA}"/>
          </ac:spMkLst>
        </pc:spChg>
        <pc:picChg chg="add mod">
          <ac:chgData name="Xiaoyang Li" userId="0e2b58c7-0c84-47c7-adb6-dc3048af057e" providerId="ADAL" clId="{B6428354-74E9-49A9-B42C-E416B91D8EE4}" dt="2024-12-05T01:14:09.964" v="12531" actId="1076"/>
          <ac:picMkLst>
            <pc:docMk/>
            <pc:sldMk cId="4089463373" sldId="264"/>
            <ac:picMk id="3" creationId="{A9F97F69-00F0-F51B-319D-FC999C2C67AD}"/>
          </ac:picMkLst>
        </pc:picChg>
        <pc:picChg chg="mod ord">
          <ac:chgData name="Xiaoyang Li" userId="0e2b58c7-0c84-47c7-adb6-dc3048af057e" providerId="ADAL" clId="{B6428354-74E9-49A9-B42C-E416B91D8EE4}" dt="2024-12-05T01:14:03.898" v="12529" actId="26606"/>
          <ac:picMkLst>
            <pc:docMk/>
            <pc:sldMk cId="4089463373" sldId="264"/>
            <ac:picMk id="4" creationId="{34E68097-2815-D5CB-DE7E-0CDC98068057}"/>
          </ac:picMkLst>
        </pc:picChg>
      </pc:sldChg>
      <pc:sldChg chg="addSp delSp modSp mod modNotesTx">
        <pc:chgData name="Xiaoyang Li" userId="0e2b58c7-0c84-47c7-adb6-dc3048af057e" providerId="ADAL" clId="{B6428354-74E9-49A9-B42C-E416B91D8EE4}" dt="2024-12-06T00:59:24.056" v="12687" actId="20577"/>
        <pc:sldMkLst>
          <pc:docMk/>
          <pc:sldMk cId="3657018878" sldId="265"/>
        </pc:sldMkLst>
        <pc:spChg chg="mod">
          <ac:chgData name="Xiaoyang Li" userId="0e2b58c7-0c84-47c7-adb6-dc3048af057e" providerId="ADAL" clId="{B6428354-74E9-49A9-B42C-E416B91D8EE4}" dt="2024-12-03T23:39:28.763" v="12248" actId="207"/>
          <ac:spMkLst>
            <pc:docMk/>
            <pc:sldMk cId="3657018878" sldId="265"/>
            <ac:spMk id="2" creationId="{DAA2A18C-2351-FF61-9999-9296FC55935F}"/>
          </ac:spMkLst>
        </pc:spChg>
        <pc:picChg chg="add mod ord">
          <ac:chgData name="Xiaoyang Li" userId="0e2b58c7-0c84-47c7-adb6-dc3048af057e" providerId="ADAL" clId="{B6428354-74E9-49A9-B42C-E416B91D8EE4}" dt="2024-12-03T23:33:36.513" v="12202" actId="1076"/>
          <ac:picMkLst>
            <pc:docMk/>
            <pc:sldMk cId="3657018878" sldId="265"/>
            <ac:picMk id="3" creationId="{14D83126-5740-921C-859E-A9E1FD4C43C5}"/>
          </ac:picMkLst>
        </pc:picChg>
        <pc:picChg chg="mod">
          <ac:chgData name="Xiaoyang Li" userId="0e2b58c7-0c84-47c7-adb6-dc3048af057e" providerId="ADAL" clId="{B6428354-74E9-49A9-B42C-E416B91D8EE4}" dt="2024-11-28T04:36:07.748" v="7386" actId="1076"/>
          <ac:picMkLst>
            <pc:docMk/>
            <pc:sldMk cId="3657018878" sldId="265"/>
            <ac:picMk id="4" creationId="{69246EF2-E8A6-3931-96E9-BB794C10717B}"/>
          </ac:picMkLst>
        </pc:picChg>
      </pc:sldChg>
      <pc:sldChg chg="addSp delSp modSp mod modNotesTx">
        <pc:chgData name="Xiaoyang Li" userId="0e2b58c7-0c84-47c7-adb6-dc3048af057e" providerId="ADAL" clId="{B6428354-74E9-49A9-B42C-E416B91D8EE4}" dt="2024-12-06T00:59:27.314" v="12688" actId="20577"/>
        <pc:sldMkLst>
          <pc:docMk/>
          <pc:sldMk cId="2946588247" sldId="266"/>
        </pc:sldMkLst>
        <pc:spChg chg="mod">
          <ac:chgData name="Xiaoyang Li" userId="0e2b58c7-0c84-47c7-adb6-dc3048af057e" providerId="ADAL" clId="{B6428354-74E9-49A9-B42C-E416B91D8EE4}" dt="2024-12-03T23:39:36.983" v="12250" actId="207"/>
          <ac:spMkLst>
            <pc:docMk/>
            <pc:sldMk cId="2946588247" sldId="266"/>
            <ac:spMk id="2" creationId="{DAA2A18C-2351-FF61-9999-9296FC55935F}"/>
          </ac:spMkLst>
        </pc:spChg>
        <pc:picChg chg="add mod ord">
          <ac:chgData name="Xiaoyang Li" userId="0e2b58c7-0c84-47c7-adb6-dc3048af057e" providerId="ADAL" clId="{B6428354-74E9-49A9-B42C-E416B91D8EE4}" dt="2024-12-03T23:33:47.583" v="12205" actId="167"/>
          <ac:picMkLst>
            <pc:docMk/>
            <pc:sldMk cId="2946588247" sldId="266"/>
            <ac:picMk id="3" creationId="{58D830CB-A183-ECFD-3DCE-3188BB781DA1}"/>
          </ac:picMkLst>
        </pc:picChg>
        <pc:picChg chg="mod">
          <ac:chgData name="Xiaoyang Li" userId="0e2b58c7-0c84-47c7-adb6-dc3048af057e" providerId="ADAL" clId="{B6428354-74E9-49A9-B42C-E416B91D8EE4}" dt="2024-11-28T04:36:04.087" v="7385" actId="1076"/>
          <ac:picMkLst>
            <pc:docMk/>
            <pc:sldMk cId="2946588247" sldId="266"/>
            <ac:picMk id="4" creationId="{C47AE58C-AF2D-492B-F175-6868E3CA61D3}"/>
          </ac:picMkLst>
        </pc:picChg>
      </pc:sldChg>
      <pc:sldChg chg="addSp delSp modSp mod modNotesTx">
        <pc:chgData name="Xiaoyang Li" userId="0e2b58c7-0c84-47c7-adb6-dc3048af057e" providerId="ADAL" clId="{B6428354-74E9-49A9-B42C-E416B91D8EE4}" dt="2024-12-06T00:59:19.473" v="12686" actId="20577"/>
        <pc:sldMkLst>
          <pc:docMk/>
          <pc:sldMk cId="3709065900" sldId="267"/>
        </pc:sldMkLst>
        <pc:spChg chg="mod">
          <ac:chgData name="Xiaoyang Li" userId="0e2b58c7-0c84-47c7-adb6-dc3048af057e" providerId="ADAL" clId="{B6428354-74E9-49A9-B42C-E416B91D8EE4}" dt="2024-12-03T23:40:32.343" v="12259" actId="207"/>
          <ac:spMkLst>
            <pc:docMk/>
            <pc:sldMk cId="3709065900" sldId="267"/>
            <ac:spMk id="2" creationId="{38609C88-A887-CE73-8B29-FFFDA27680C5}"/>
          </ac:spMkLst>
        </pc:spChg>
        <pc:picChg chg="add mod ord">
          <ac:chgData name="Xiaoyang Li" userId="0e2b58c7-0c84-47c7-adb6-dc3048af057e" providerId="ADAL" clId="{B6428354-74E9-49A9-B42C-E416B91D8EE4}" dt="2024-12-03T23:35:05.015" v="12222" actId="167"/>
          <ac:picMkLst>
            <pc:docMk/>
            <pc:sldMk cId="3709065900" sldId="267"/>
            <ac:picMk id="4" creationId="{2E035365-9972-A745-562C-4BED3442F8A1}"/>
          </ac:picMkLst>
        </pc:picChg>
      </pc:sldChg>
      <pc:sldChg chg="addSp delSp modSp mod">
        <pc:chgData name="Xiaoyang Li" userId="0e2b58c7-0c84-47c7-adb6-dc3048af057e" providerId="ADAL" clId="{B6428354-74E9-49A9-B42C-E416B91D8EE4}" dt="2024-12-05T01:17:05.087" v="12551" actId="1076"/>
        <pc:sldMkLst>
          <pc:docMk/>
          <pc:sldMk cId="2072790477" sldId="268"/>
        </pc:sldMkLst>
        <pc:spChg chg="mod">
          <ac:chgData name="Xiaoyang Li" userId="0e2b58c7-0c84-47c7-adb6-dc3048af057e" providerId="ADAL" clId="{B6428354-74E9-49A9-B42C-E416B91D8EE4}" dt="2024-12-03T23:40:09.104" v="12255" actId="207"/>
          <ac:spMkLst>
            <pc:docMk/>
            <pc:sldMk cId="2072790477" sldId="268"/>
            <ac:spMk id="2" creationId="{3C62FF5D-4EB8-400F-298A-ACB15811CC92}"/>
          </ac:spMkLst>
        </pc:spChg>
        <pc:spChg chg="mod">
          <ac:chgData name="Xiaoyang Li" userId="0e2b58c7-0c84-47c7-adb6-dc3048af057e" providerId="ADAL" clId="{B6428354-74E9-49A9-B42C-E416B91D8EE4}" dt="2024-12-05T01:17:05.087" v="12551" actId="1076"/>
          <ac:spMkLst>
            <pc:docMk/>
            <pc:sldMk cId="2072790477" sldId="268"/>
            <ac:spMk id="3" creationId="{4F49FB40-4BB0-75F1-485C-A570AA5774B3}"/>
          </ac:spMkLst>
        </pc:spChg>
        <pc:picChg chg="add mod ord">
          <ac:chgData name="Xiaoyang Li" userId="0e2b58c7-0c84-47c7-adb6-dc3048af057e" providerId="ADAL" clId="{B6428354-74E9-49A9-B42C-E416B91D8EE4}" dt="2024-12-03T23:34:38.855" v="12216" actId="167"/>
          <ac:picMkLst>
            <pc:docMk/>
            <pc:sldMk cId="2072790477" sldId="268"/>
            <ac:picMk id="4" creationId="{12CB77FE-DCF4-F0FB-2255-CEA8F3FD64F0}"/>
          </ac:picMkLst>
        </pc:picChg>
        <pc:picChg chg="add mod">
          <ac:chgData name="Xiaoyang Li" userId="0e2b58c7-0c84-47c7-adb6-dc3048af057e" providerId="ADAL" clId="{B6428354-74E9-49A9-B42C-E416B91D8EE4}" dt="2024-12-05T01:16:50.307" v="12547" actId="1076"/>
          <ac:picMkLst>
            <pc:docMk/>
            <pc:sldMk cId="2072790477" sldId="268"/>
            <ac:picMk id="5" creationId="{EADF8C30-232D-5289-BDC9-986BD8AB85FE}"/>
          </ac:picMkLst>
        </pc:picChg>
      </pc:sldChg>
      <pc:sldChg chg="addSp modSp mod">
        <pc:chgData name="Xiaoyang Li" userId="0e2b58c7-0c84-47c7-adb6-dc3048af057e" providerId="ADAL" clId="{B6428354-74E9-49A9-B42C-E416B91D8EE4}" dt="2024-12-05T01:10:11.228" v="12502" actId="1076"/>
        <pc:sldMkLst>
          <pc:docMk/>
          <pc:sldMk cId="2393824923" sldId="269"/>
        </pc:sldMkLst>
        <pc:spChg chg="mod">
          <ac:chgData name="Xiaoyang Li" userId="0e2b58c7-0c84-47c7-adb6-dc3048af057e" providerId="ADAL" clId="{B6428354-74E9-49A9-B42C-E416B91D8EE4}" dt="2024-12-03T23:40:17.274" v="12257" actId="207"/>
          <ac:spMkLst>
            <pc:docMk/>
            <pc:sldMk cId="2393824923" sldId="269"/>
            <ac:spMk id="2" creationId="{3C62FF5D-4EB8-400F-298A-ACB15811CC92}"/>
          </ac:spMkLst>
        </pc:spChg>
        <pc:spChg chg="mod">
          <ac:chgData name="Xiaoyang Li" userId="0e2b58c7-0c84-47c7-adb6-dc3048af057e" providerId="ADAL" clId="{B6428354-74E9-49A9-B42C-E416B91D8EE4}" dt="2024-12-05T01:09:36.530" v="12495" actId="255"/>
          <ac:spMkLst>
            <pc:docMk/>
            <pc:sldMk cId="2393824923" sldId="269"/>
            <ac:spMk id="3" creationId="{4F49FB40-4BB0-75F1-485C-A570AA5774B3}"/>
          </ac:spMkLst>
        </pc:spChg>
        <pc:picChg chg="add mod ord">
          <ac:chgData name="Xiaoyang Li" userId="0e2b58c7-0c84-47c7-adb6-dc3048af057e" providerId="ADAL" clId="{B6428354-74E9-49A9-B42C-E416B91D8EE4}" dt="2024-12-03T23:34:50.793" v="12219" actId="167"/>
          <ac:picMkLst>
            <pc:docMk/>
            <pc:sldMk cId="2393824923" sldId="269"/>
            <ac:picMk id="4" creationId="{B3661966-BF53-EA44-3416-BBA17C7F9066}"/>
          </ac:picMkLst>
        </pc:picChg>
        <pc:picChg chg="mod">
          <ac:chgData name="Xiaoyang Li" userId="0e2b58c7-0c84-47c7-adb6-dc3048af057e" providerId="ADAL" clId="{B6428354-74E9-49A9-B42C-E416B91D8EE4}" dt="2024-12-05T01:10:11.228" v="12502" actId="1076"/>
          <ac:picMkLst>
            <pc:docMk/>
            <pc:sldMk cId="2393824923" sldId="269"/>
            <ac:picMk id="6" creationId="{FFC70137-02C7-6ADC-6189-B93EE7162399}"/>
          </ac:picMkLst>
        </pc:picChg>
      </pc:sldChg>
      <pc:sldChg chg="addSp delSp modSp mod">
        <pc:chgData name="Xiaoyang Li" userId="0e2b58c7-0c84-47c7-adb6-dc3048af057e" providerId="ADAL" clId="{B6428354-74E9-49A9-B42C-E416B91D8EE4}" dt="2024-12-05T01:15:38.570" v="12535" actId="255"/>
        <pc:sldMkLst>
          <pc:docMk/>
          <pc:sldMk cId="3047710652" sldId="270"/>
        </pc:sldMkLst>
        <pc:spChg chg="mod">
          <ac:chgData name="Xiaoyang Li" userId="0e2b58c7-0c84-47c7-adb6-dc3048af057e" providerId="ADAL" clId="{B6428354-74E9-49A9-B42C-E416B91D8EE4}" dt="2024-12-03T23:40:41.429" v="12261" actId="207"/>
          <ac:spMkLst>
            <pc:docMk/>
            <pc:sldMk cId="3047710652" sldId="270"/>
            <ac:spMk id="2" creationId="{38609C88-A887-CE73-8B29-FFFDA27680C5}"/>
          </ac:spMkLst>
        </pc:spChg>
        <pc:spChg chg="mod">
          <ac:chgData name="Xiaoyang Li" userId="0e2b58c7-0c84-47c7-adb6-dc3048af057e" providerId="ADAL" clId="{B6428354-74E9-49A9-B42C-E416B91D8EE4}" dt="2024-12-05T01:15:38.570" v="12535" actId="255"/>
          <ac:spMkLst>
            <pc:docMk/>
            <pc:sldMk cId="3047710652" sldId="270"/>
            <ac:spMk id="3" creationId="{583675E3-92EB-473D-FAC5-7184A9638829}"/>
          </ac:spMkLst>
        </pc:spChg>
        <pc:picChg chg="add mod ord">
          <ac:chgData name="Xiaoyang Li" userId="0e2b58c7-0c84-47c7-adb6-dc3048af057e" providerId="ADAL" clId="{B6428354-74E9-49A9-B42C-E416B91D8EE4}" dt="2024-12-03T23:35:21.004" v="12226" actId="167"/>
          <ac:picMkLst>
            <pc:docMk/>
            <pc:sldMk cId="3047710652" sldId="270"/>
            <ac:picMk id="4" creationId="{FAEF62BE-6D62-78C3-4EDB-0A5F70A7180E}"/>
          </ac:picMkLst>
        </pc:picChg>
        <pc:picChg chg="add mod">
          <ac:chgData name="Xiaoyang Li" userId="0e2b58c7-0c84-47c7-adb6-dc3048af057e" providerId="ADAL" clId="{B6428354-74E9-49A9-B42C-E416B91D8EE4}" dt="2024-12-05T01:10:20.268" v="12504" actId="1076"/>
          <ac:picMkLst>
            <pc:docMk/>
            <pc:sldMk cId="3047710652" sldId="270"/>
            <ac:picMk id="5" creationId="{D465CE98-E18C-4FF1-D401-FB60EA4FAE5A}"/>
          </ac:picMkLst>
        </pc:picChg>
      </pc:sldChg>
      <pc:sldChg chg="modSp new del mod">
        <pc:chgData name="Xiaoyang Li" userId="0e2b58c7-0c84-47c7-adb6-dc3048af057e" providerId="ADAL" clId="{B6428354-74E9-49A9-B42C-E416B91D8EE4}" dt="2024-11-26T00:44:03.791" v="10" actId="2696"/>
        <pc:sldMkLst>
          <pc:docMk/>
          <pc:sldMk cId="706556228" sldId="271"/>
        </pc:sldMkLst>
      </pc:sldChg>
      <pc:sldChg chg="addSp delSp modSp new del mod ord setBg">
        <pc:chgData name="Xiaoyang Li" userId="0e2b58c7-0c84-47c7-adb6-dc3048af057e" providerId="ADAL" clId="{B6428354-74E9-49A9-B42C-E416B91D8EE4}" dt="2024-11-27T20:53:25.705" v="2498" actId="2696"/>
        <pc:sldMkLst>
          <pc:docMk/>
          <pc:sldMk cId="2483885296" sldId="271"/>
        </pc:sldMkLst>
      </pc:sldChg>
      <pc:sldChg chg="addSp delSp modSp new del mod ord setBg">
        <pc:chgData name="Xiaoyang Li" userId="0e2b58c7-0c84-47c7-adb6-dc3048af057e" providerId="ADAL" clId="{B6428354-74E9-49A9-B42C-E416B91D8EE4}" dt="2024-11-27T20:57:29.363" v="2542" actId="2696"/>
        <pc:sldMkLst>
          <pc:docMk/>
          <pc:sldMk cId="1460876830" sldId="272"/>
        </pc:sldMkLst>
      </pc:sldChg>
      <pc:sldChg chg="addSp delSp modSp new del mod">
        <pc:chgData name="Xiaoyang Li" userId="0e2b58c7-0c84-47c7-adb6-dc3048af057e" providerId="ADAL" clId="{B6428354-74E9-49A9-B42C-E416B91D8EE4}" dt="2024-11-26T01:51:35.764" v="230" actId="2696"/>
        <pc:sldMkLst>
          <pc:docMk/>
          <pc:sldMk cId="1123237466" sldId="273"/>
        </pc:sldMkLst>
      </pc:sldChg>
      <pc:sldChg chg="addSp delSp modSp add del mod ord">
        <pc:chgData name="Xiaoyang Li" userId="0e2b58c7-0c84-47c7-adb6-dc3048af057e" providerId="ADAL" clId="{B6428354-74E9-49A9-B42C-E416B91D8EE4}" dt="2024-11-27T20:53:33.398" v="2499" actId="2696"/>
        <pc:sldMkLst>
          <pc:docMk/>
          <pc:sldMk cId="1931483234" sldId="273"/>
        </pc:sldMkLst>
      </pc:sldChg>
      <pc:sldChg chg="new del">
        <pc:chgData name="Xiaoyang Li" userId="0e2b58c7-0c84-47c7-adb6-dc3048af057e" providerId="ADAL" clId="{B6428354-74E9-49A9-B42C-E416B91D8EE4}" dt="2024-11-26T02:09:19.403" v="302" actId="680"/>
        <pc:sldMkLst>
          <pc:docMk/>
          <pc:sldMk cId="1194268818" sldId="274"/>
        </pc:sldMkLst>
      </pc:sldChg>
      <pc:sldChg chg="addSp delSp modSp new del mod">
        <pc:chgData name="Xiaoyang Li" userId="0e2b58c7-0c84-47c7-adb6-dc3048af057e" providerId="ADAL" clId="{B6428354-74E9-49A9-B42C-E416B91D8EE4}" dt="2024-11-27T21:41:28.448" v="3160" actId="2696"/>
        <pc:sldMkLst>
          <pc:docMk/>
          <pc:sldMk cId="1633035093" sldId="274"/>
        </pc:sldMkLst>
      </pc:sldChg>
      <pc:sldChg chg="modSp new mod">
        <pc:chgData name="Xiaoyang Li" userId="0e2b58c7-0c84-47c7-adb6-dc3048af057e" providerId="ADAL" clId="{B6428354-74E9-49A9-B42C-E416B91D8EE4}" dt="2024-11-26T02:21:18.027" v="937" actId="14100"/>
        <pc:sldMkLst>
          <pc:docMk/>
          <pc:sldMk cId="86452692" sldId="275"/>
        </pc:sldMkLst>
      </pc:sldChg>
      <pc:sldChg chg="addSp delSp modSp add mod modAnim modNotesTx">
        <pc:chgData name="Xiaoyang Li" userId="0e2b58c7-0c84-47c7-adb6-dc3048af057e" providerId="ADAL" clId="{B6428354-74E9-49A9-B42C-E416B91D8EE4}" dt="2024-12-03T23:12:10.083" v="12156" actId="20577"/>
        <pc:sldMkLst>
          <pc:docMk/>
          <pc:sldMk cId="1581464148" sldId="276"/>
        </pc:sldMkLst>
        <pc:spChg chg="mod">
          <ac:chgData name="Xiaoyang Li" userId="0e2b58c7-0c84-47c7-adb6-dc3048af057e" providerId="ADAL" clId="{B6428354-74E9-49A9-B42C-E416B91D8EE4}" dt="2024-11-28T04:37:08.240" v="7392" actId="20577"/>
          <ac:spMkLst>
            <pc:docMk/>
            <pc:sldMk cId="1581464148" sldId="276"/>
            <ac:spMk id="2" creationId="{FFA33BEC-3DA6-589D-C4AC-4F75D5A876AB}"/>
          </ac:spMkLst>
        </pc:spChg>
        <pc:spChg chg="mod">
          <ac:chgData name="Xiaoyang Li" userId="0e2b58c7-0c84-47c7-adb6-dc3048af057e" providerId="ADAL" clId="{B6428354-74E9-49A9-B42C-E416B91D8EE4}" dt="2024-11-29T03:53:36.002" v="8990" actId="20577"/>
          <ac:spMkLst>
            <pc:docMk/>
            <pc:sldMk cId="1581464148" sldId="276"/>
            <ac:spMk id="11" creationId="{1CFF41BB-9955-F899-E49B-0CBCEA6DDB44}"/>
          </ac:spMkLst>
        </pc:spChg>
        <pc:spChg chg="mod">
          <ac:chgData name="Xiaoyang Li" userId="0e2b58c7-0c84-47c7-adb6-dc3048af057e" providerId="ADAL" clId="{B6428354-74E9-49A9-B42C-E416B91D8EE4}" dt="2024-11-28T04:20:10.819" v="7360" actId="1076"/>
          <ac:spMkLst>
            <pc:docMk/>
            <pc:sldMk cId="1581464148" sldId="276"/>
            <ac:spMk id="12" creationId="{3B1CDFED-E7E6-A9ED-58B0-8007D4F95B73}"/>
          </ac:spMkLst>
        </pc:spChg>
        <pc:spChg chg="mod">
          <ac:chgData name="Xiaoyang Li" userId="0e2b58c7-0c84-47c7-adb6-dc3048af057e" providerId="ADAL" clId="{B6428354-74E9-49A9-B42C-E416B91D8EE4}" dt="2024-11-29T03:53:52.262" v="8992" actId="207"/>
          <ac:spMkLst>
            <pc:docMk/>
            <pc:sldMk cId="1581464148" sldId="276"/>
            <ac:spMk id="14" creationId="{E07B41DC-DA9D-2A22-4730-EDDB1A5B9345}"/>
          </ac:spMkLst>
        </pc:spChg>
        <pc:spChg chg="mod">
          <ac:chgData name="Xiaoyang Li" userId="0e2b58c7-0c84-47c7-adb6-dc3048af057e" providerId="ADAL" clId="{B6428354-74E9-49A9-B42C-E416B91D8EE4}" dt="2024-11-28T04:20:10.819" v="7360" actId="1076"/>
          <ac:spMkLst>
            <pc:docMk/>
            <pc:sldMk cId="1581464148" sldId="276"/>
            <ac:spMk id="16" creationId="{91585DB6-F72C-E591-8681-13EEF486ADB2}"/>
          </ac:spMkLst>
        </pc:spChg>
        <pc:spChg chg="mod">
          <ac:chgData name="Xiaoyang Li" userId="0e2b58c7-0c84-47c7-adb6-dc3048af057e" providerId="ADAL" clId="{B6428354-74E9-49A9-B42C-E416B91D8EE4}" dt="2024-11-28T04:20:10.819" v="7360" actId="1076"/>
          <ac:spMkLst>
            <pc:docMk/>
            <pc:sldMk cId="1581464148" sldId="276"/>
            <ac:spMk id="17" creationId="{005F3828-4A9B-3891-10CF-B7C824183B7B}"/>
          </ac:spMkLst>
        </pc:spChg>
        <pc:spChg chg="mod">
          <ac:chgData name="Xiaoyang Li" userId="0e2b58c7-0c84-47c7-adb6-dc3048af057e" providerId="ADAL" clId="{B6428354-74E9-49A9-B42C-E416B91D8EE4}" dt="2024-11-28T04:20:10.819" v="7360" actId="1076"/>
          <ac:spMkLst>
            <pc:docMk/>
            <pc:sldMk cId="1581464148" sldId="276"/>
            <ac:spMk id="19" creationId="{13165954-D3A5-8813-0F60-6163AC9131AE}"/>
          </ac:spMkLst>
        </pc:spChg>
        <pc:spChg chg="mod">
          <ac:chgData name="Xiaoyang Li" userId="0e2b58c7-0c84-47c7-adb6-dc3048af057e" providerId="ADAL" clId="{B6428354-74E9-49A9-B42C-E416B91D8EE4}" dt="2024-11-28T04:20:10.819" v="7360" actId="1076"/>
          <ac:spMkLst>
            <pc:docMk/>
            <pc:sldMk cId="1581464148" sldId="276"/>
            <ac:spMk id="21" creationId="{7BEBCEDC-158F-EB09-4DB1-A2BCB68C948A}"/>
          </ac:spMkLst>
        </pc:spChg>
        <pc:spChg chg="add mod">
          <ac:chgData name="Xiaoyang Li" userId="0e2b58c7-0c84-47c7-adb6-dc3048af057e" providerId="ADAL" clId="{B6428354-74E9-49A9-B42C-E416B91D8EE4}" dt="2024-11-28T02:36:36.605" v="5780" actId="1076"/>
          <ac:spMkLst>
            <pc:docMk/>
            <pc:sldMk cId="1581464148" sldId="276"/>
            <ac:spMk id="22" creationId="{4224A322-08CA-5D78-90EC-B1D42506A41E}"/>
          </ac:spMkLst>
        </pc:spChg>
        <pc:spChg chg="add mod">
          <ac:chgData name="Xiaoyang Li" userId="0e2b58c7-0c84-47c7-adb6-dc3048af057e" providerId="ADAL" clId="{B6428354-74E9-49A9-B42C-E416B91D8EE4}" dt="2024-11-28T02:36:48.812" v="5783" actId="1076"/>
          <ac:spMkLst>
            <pc:docMk/>
            <pc:sldMk cId="1581464148" sldId="276"/>
            <ac:spMk id="23" creationId="{F1B25661-7A4D-84BC-E1E6-4D65C6376D0D}"/>
          </ac:spMkLst>
        </pc:spChg>
        <pc:spChg chg="add mod">
          <ac:chgData name="Xiaoyang Li" userId="0e2b58c7-0c84-47c7-adb6-dc3048af057e" providerId="ADAL" clId="{B6428354-74E9-49A9-B42C-E416B91D8EE4}" dt="2024-11-28T02:36:29.692" v="5779" actId="1076"/>
          <ac:spMkLst>
            <pc:docMk/>
            <pc:sldMk cId="1581464148" sldId="276"/>
            <ac:spMk id="24" creationId="{4A50714F-8FF9-4962-5174-7E429B89C7E3}"/>
          </ac:spMkLst>
        </pc:spChg>
        <pc:spChg chg="add mod">
          <ac:chgData name="Xiaoyang Li" userId="0e2b58c7-0c84-47c7-adb6-dc3048af057e" providerId="ADAL" clId="{B6428354-74E9-49A9-B42C-E416B91D8EE4}" dt="2024-11-29T03:53:44.311" v="8991" actId="207"/>
          <ac:spMkLst>
            <pc:docMk/>
            <pc:sldMk cId="1581464148" sldId="276"/>
            <ac:spMk id="26" creationId="{8A20AAC6-1C5D-B425-B2C4-17E9D4A4603F}"/>
          </ac:spMkLst>
        </pc:spChg>
        <pc:spChg chg="add mod">
          <ac:chgData name="Xiaoyang Li" userId="0e2b58c7-0c84-47c7-adb6-dc3048af057e" providerId="ADAL" clId="{B6428354-74E9-49A9-B42C-E416B91D8EE4}" dt="2024-11-28T02:40:39.671" v="5800" actId="208"/>
          <ac:spMkLst>
            <pc:docMk/>
            <pc:sldMk cId="1581464148" sldId="276"/>
            <ac:spMk id="29" creationId="{B26C48C0-85A9-4DE7-AF57-96992D617805}"/>
          </ac:spMkLst>
        </pc:spChg>
        <pc:spChg chg="mod">
          <ac:chgData name="Xiaoyang Li" userId="0e2b58c7-0c84-47c7-adb6-dc3048af057e" providerId="ADAL" clId="{B6428354-74E9-49A9-B42C-E416B91D8EE4}" dt="2024-11-28T03:49:18.251" v="6938" actId="1076"/>
          <ac:spMkLst>
            <pc:docMk/>
            <pc:sldMk cId="1581464148" sldId="276"/>
            <ac:spMk id="31" creationId="{D5C393D1-BB71-1FB8-4067-D58FB56EA3AB}"/>
          </ac:spMkLst>
        </pc:spChg>
        <pc:spChg chg="mod">
          <ac:chgData name="Xiaoyang Li" userId="0e2b58c7-0c84-47c7-adb6-dc3048af057e" providerId="ADAL" clId="{B6428354-74E9-49A9-B42C-E416B91D8EE4}" dt="2024-11-28T04:01:13.372" v="7270" actId="20577"/>
          <ac:spMkLst>
            <pc:docMk/>
            <pc:sldMk cId="1581464148" sldId="276"/>
            <ac:spMk id="32" creationId="{69ACF2CF-66AB-0C3E-23CF-E67173D4E7BF}"/>
          </ac:spMkLst>
        </pc:spChg>
        <pc:grpChg chg="add mod">
          <ac:chgData name="Xiaoyang Li" userId="0e2b58c7-0c84-47c7-adb6-dc3048af057e" providerId="ADAL" clId="{B6428354-74E9-49A9-B42C-E416B91D8EE4}" dt="2024-11-28T04:20:10.819" v="7360" actId="1076"/>
          <ac:grpSpMkLst>
            <pc:docMk/>
            <pc:sldMk cId="1581464148" sldId="276"/>
            <ac:grpSpMk id="7" creationId="{90EB9265-07AF-562C-3655-44651C18E8DC}"/>
          </ac:grpSpMkLst>
        </pc:grpChg>
        <pc:grpChg chg="mod">
          <ac:chgData name="Xiaoyang Li" userId="0e2b58c7-0c84-47c7-adb6-dc3048af057e" providerId="ADAL" clId="{B6428354-74E9-49A9-B42C-E416B91D8EE4}" dt="2024-11-28T04:20:10.819" v="7360" actId="1076"/>
          <ac:grpSpMkLst>
            <pc:docMk/>
            <pc:sldMk cId="1581464148" sldId="276"/>
            <ac:grpSpMk id="8" creationId="{22088B32-D456-ECC9-E436-50745272C73E}"/>
          </ac:grpSpMkLst>
        </pc:grpChg>
        <pc:grpChg chg="mod">
          <ac:chgData name="Xiaoyang Li" userId="0e2b58c7-0c84-47c7-adb6-dc3048af057e" providerId="ADAL" clId="{B6428354-74E9-49A9-B42C-E416B91D8EE4}" dt="2024-11-28T04:20:10.819" v="7360" actId="1076"/>
          <ac:grpSpMkLst>
            <pc:docMk/>
            <pc:sldMk cId="1581464148" sldId="276"/>
            <ac:grpSpMk id="10" creationId="{D6261734-C794-4E28-62A0-CD849E0463AE}"/>
          </ac:grpSpMkLst>
        </pc:grpChg>
        <pc:grpChg chg="add mod">
          <ac:chgData name="Xiaoyang Li" userId="0e2b58c7-0c84-47c7-adb6-dc3048af057e" providerId="ADAL" clId="{B6428354-74E9-49A9-B42C-E416B91D8EE4}" dt="2024-11-28T04:19:26.483" v="7359" actId="1076"/>
          <ac:grpSpMkLst>
            <pc:docMk/>
            <pc:sldMk cId="1581464148" sldId="276"/>
            <ac:grpSpMk id="30" creationId="{7935846B-9D1D-7355-7510-CAE930D8D4B3}"/>
          </ac:grpSpMkLst>
        </pc:grpChg>
        <pc:picChg chg="add mod ord">
          <ac:chgData name="Xiaoyang Li" userId="0e2b58c7-0c84-47c7-adb6-dc3048af057e" providerId="ADAL" clId="{B6428354-74E9-49A9-B42C-E416B91D8EE4}" dt="2024-11-28T01:41:22.891" v="4927" actId="1076"/>
          <ac:picMkLst>
            <pc:docMk/>
            <pc:sldMk cId="1581464148" sldId="276"/>
            <ac:picMk id="5" creationId="{60682A47-F4BF-702B-AE12-0D923468E6FE}"/>
          </ac:picMkLst>
        </pc:picChg>
        <pc:picChg chg="add mod">
          <ac:chgData name="Xiaoyang Li" userId="0e2b58c7-0c84-47c7-adb6-dc3048af057e" providerId="ADAL" clId="{B6428354-74E9-49A9-B42C-E416B91D8EE4}" dt="2024-11-28T04:19:22.479" v="7358" actId="1076"/>
          <ac:picMkLst>
            <pc:docMk/>
            <pc:sldMk cId="1581464148" sldId="276"/>
            <ac:picMk id="28" creationId="{6D2012A8-1E82-77A4-DC70-CCFB4F8927C3}"/>
          </ac:picMkLst>
        </pc:picChg>
      </pc:sldChg>
      <pc:sldChg chg="addSp delSp modSp add mod ord delAnim modAnim modNotesTx">
        <pc:chgData name="Xiaoyang Li" userId="0e2b58c7-0c84-47c7-adb6-dc3048af057e" providerId="ADAL" clId="{B6428354-74E9-49A9-B42C-E416B91D8EE4}" dt="2024-12-03T23:48:21.279" v="12332" actId="20577"/>
        <pc:sldMkLst>
          <pc:docMk/>
          <pc:sldMk cId="1448576329" sldId="277"/>
        </pc:sldMkLst>
        <pc:spChg chg="mod">
          <ac:chgData name="Xiaoyang Li" userId="0e2b58c7-0c84-47c7-adb6-dc3048af057e" providerId="ADAL" clId="{B6428354-74E9-49A9-B42C-E416B91D8EE4}" dt="2024-11-28T04:10:27.006" v="7345" actId="313"/>
          <ac:spMkLst>
            <pc:docMk/>
            <pc:sldMk cId="1448576329" sldId="277"/>
            <ac:spMk id="2" creationId="{7D9DEF81-FBD7-E61F-E385-C3BFEB084255}"/>
          </ac:spMkLst>
        </pc:spChg>
        <pc:spChg chg="add mod">
          <ac:chgData name="Xiaoyang Li" userId="0e2b58c7-0c84-47c7-adb6-dc3048af057e" providerId="ADAL" clId="{B6428354-74E9-49A9-B42C-E416B91D8EE4}" dt="2024-11-27T22:13:27.684" v="3723" actId="207"/>
          <ac:spMkLst>
            <pc:docMk/>
            <pc:sldMk cId="1448576329" sldId="277"/>
            <ac:spMk id="10" creationId="{B689C336-BE75-FDFF-A920-5EC903CD507B}"/>
          </ac:spMkLst>
        </pc:spChg>
        <pc:spChg chg="add mod">
          <ac:chgData name="Xiaoyang Li" userId="0e2b58c7-0c84-47c7-adb6-dc3048af057e" providerId="ADAL" clId="{B6428354-74E9-49A9-B42C-E416B91D8EE4}" dt="2024-11-27T22:13:31.517" v="3724" actId="207"/>
          <ac:spMkLst>
            <pc:docMk/>
            <pc:sldMk cId="1448576329" sldId="277"/>
            <ac:spMk id="12" creationId="{792A1765-92CA-2A69-D1BF-61176CFD14B9}"/>
          </ac:spMkLst>
        </pc:spChg>
        <pc:spChg chg="add mod">
          <ac:chgData name="Xiaoyang Li" userId="0e2b58c7-0c84-47c7-adb6-dc3048af057e" providerId="ADAL" clId="{B6428354-74E9-49A9-B42C-E416B91D8EE4}" dt="2024-11-27T22:13:35.424" v="3725" actId="207"/>
          <ac:spMkLst>
            <pc:docMk/>
            <pc:sldMk cId="1448576329" sldId="277"/>
            <ac:spMk id="20" creationId="{69D5777B-4321-5CF5-03F1-7714BADE759B}"/>
          </ac:spMkLst>
        </pc:spChg>
        <pc:spChg chg="add mod">
          <ac:chgData name="Xiaoyang Li" userId="0e2b58c7-0c84-47c7-adb6-dc3048af057e" providerId="ADAL" clId="{B6428354-74E9-49A9-B42C-E416B91D8EE4}" dt="2024-11-27T22:10:22.558" v="3669" actId="207"/>
          <ac:spMkLst>
            <pc:docMk/>
            <pc:sldMk cId="1448576329" sldId="277"/>
            <ac:spMk id="25" creationId="{39BEA835-D72B-CB6A-680A-16F73B43DD7B}"/>
          </ac:spMkLst>
        </pc:spChg>
        <pc:spChg chg="mod">
          <ac:chgData name="Xiaoyang Li" userId="0e2b58c7-0c84-47c7-adb6-dc3048af057e" providerId="ADAL" clId="{B6428354-74E9-49A9-B42C-E416B91D8EE4}" dt="2024-11-27T22:20:44.592" v="3790"/>
          <ac:spMkLst>
            <pc:docMk/>
            <pc:sldMk cId="1448576329" sldId="277"/>
            <ac:spMk id="29" creationId="{542DACE0-BBFC-984E-B28C-3463F6AD1D97}"/>
          </ac:spMkLst>
        </pc:spChg>
        <pc:spChg chg="mod">
          <ac:chgData name="Xiaoyang Li" userId="0e2b58c7-0c84-47c7-adb6-dc3048af057e" providerId="ADAL" clId="{B6428354-74E9-49A9-B42C-E416B91D8EE4}" dt="2024-11-28T04:00:56.919" v="7268" actId="113"/>
          <ac:spMkLst>
            <pc:docMk/>
            <pc:sldMk cId="1448576329" sldId="277"/>
            <ac:spMk id="30" creationId="{FAC86F81-BFF4-9C61-AF26-6F828A35F09D}"/>
          </ac:spMkLst>
        </pc:spChg>
        <pc:grpChg chg="add mod">
          <ac:chgData name="Xiaoyang Li" userId="0e2b58c7-0c84-47c7-adb6-dc3048af057e" providerId="ADAL" clId="{B6428354-74E9-49A9-B42C-E416B91D8EE4}" dt="2024-11-28T03:52:03.462" v="7036" actId="14100"/>
          <ac:grpSpMkLst>
            <pc:docMk/>
            <pc:sldMk cId="1448576329" sldId="277"/>
            <ac:grpSpMk id="28" creationId="{780C2C6B-6D2C-E883-0C30-8D9F2818479C}"/>
          </ac:grpSpMkLst>
        </pc:grpChg>
        <pc:picChg chg="add mod ord">
          <ac:chgData name="Xiaoyang Li" userId="0e2b58c7-0c84-47c7-adb6-dc3048af057e" providerId="ADAL" clId="{B6428354-74E9-49A9-B42C-E416B91D8EE4}" dt="2024-11-27T21:48:59.546" v="3193" actId="167"/>
          <ac:picMkLst>
            <pc:docMk/>
            <pc:sldMk cId="1448576329" sldId="277"/>
            <ac:picMk id="5" creationId="{6DDEBA4A-BF41-C09A-6318-82470E94221F}"/>
          </ac:picMkLst>
        </pc:picChg>
        <pc:picChg chg="add mod">
          <ac:chgData name="Xiaoyang Li" userId="0e2b58c7-0c84-47c7-adb6-dc3048af057e" providerId="ADAL" clId="{B6428354-74E9-49A9-B42C-E416B91D8EE4}" dt="2024-11-28T04:11:37.604" v="7346" actId="1076"/>
          <ac:picMkLst>
            <pc:docMk/>
            <pc:sldMk cId="1448576329" sldId="277"/>
            <ac:picMk id="32" creationId="{8413374B-AE76-8658-96F2-4132EA2B57D8}"/>
          </ac:picMkLst>
        </pc:picChg>
        <pc:picChg chg="add mod">
          <ac:chgData name="Xiaoyang Li" userId="0e2b58c7-0c84-47c7-adb6-dc3048af057e" providerId="ADAL" clId="{B6428354-74E9-49A9-B42C-E416B91D8EE4}" dt="2024-11-28T01:39:39.191" v="4871" actId="1076"/>
          <ac:picMkLst>
            <pc:docMk/>
            <pc:sldMk cId="1448576329" sldId="277"/>
            <ac:picMk id="34" creationId="{4B57D12B-9377-6B6B-9FC6-F50A9058090E}"/>
          </ac:picMkLst>
        </pc:picChg>
        <pc:cxnChg chg="add mod">
          <ac:chgData name="Xiaoyang Li" userId="0e2b58c7-0c84-47c7-adb6-dc3048af057e" providerId="ADAL" clId="{B6428354-74E9-49A9-B42C-E416B91D8EE4}" dt="2024-11-27T22:09:47.324" v="3665" actId="208"/>
          <ac:cxnSpMkLst>
            <pc:docMk/>
            <pc:sldMk cId="1448576329" sldId="277"/>
            <ac:cxnSpMk id="14" creationId="{8B013506-75DA-C3E7-6061-B91EE51C20FF}"/>
          </ac:cxnSpMkLst>
        </pc:cxnChg>
        <pc:cxnChg chg="add mod">
          <ac:chgData name="Xiaoyang Li" userId="0e2b58c7-0c84-47c7-adb6-dc3048af057e" providerId="ADAL" clId="{B6428354-74E9-49A9-B42C-E416B91D8EE4}" dt="2024-11-27T22:09:58.450" v="3666" actId="208"/>
          <ac:cxnSpMkLst>
            <pc:docMk/>
            <pc:sldMk cId="1448576329" sldId="277"/>
            <ac:cxnSpMk id="16" creationId="{5BC6D677-4354-21BB-B235-6BE23A21BC10}"/>
          </ac:cxnSpMkLst>
        </pc:cxnChg>
      </pc:sldChg>
      <pc:sldChg chg="modSp new del mod ord">
        <pc:chgData name="Xiaoyang Li" userId="0e2b58c7-0c84-47c7-adb6-dc3048af057e" providerId="ADAL" clId="{B6428354-74E9-49A9-B42C-E416B91D8EE4}" dt="2024-11-27T21:16:23.461" v="2668" actId="2696"/>
        <pc:sldMkLst>
          <pc:docMk/>
          <pc:sldMk cId="2704290498" sldId="278"/>
        </pc:sldMkLst>
      </pc:sldChg>
      <pc:sldChg chg="addSp delSp modSp mod">
        <pc:chgData name="Xiaoyang Li" userId="0e2b58c7-0c84-47c7-adb6-dc3048af057e" providerId="ADAL" clId="{B6428354-74E9-49A9-B42C-E416B91D8EE4}" dt="2024-12-03T23:39:18.065" v="12246" actId="207"/>
        <pc:sldMkLst>
          <pc:docMk/>
          <pc:sldMk cId="2842636221" sldId="279"/>
        </pc:sldMkLst>
        <pc:spChg chg="mod">
          <ac:chgData name="Xiaoyang Li" userId="0e2b58c7-0c84-47c7-adb6-dc3048af057e" providerId="ADAL" clId="{B6428354-74E9-49A9-B42C-E416B91D8EE4}" dt="2024-12-03T23:39:18.065" v="12246" actId="207"/>
          <ac:spMkLst>
            <pc:docMk/>
            <pc:sldMk cId="2842636221" sldId="279"/>
            <ac:spMk id="2" creationId="{DAA2A18C-2351-FF61-9999-9296FC55935F}"/>
          </ac:spMkLst>
        </pc:spChg>
        <pc:picChg chg="add mod ord">
          <ac:chgData name="Xiaoyang Li" userId="0e2b58c7-0c84-47c7-adb6-dc3048af057e" providerId="ADAL" clId="{B6428354-74E9-49A9-B42C-E416B91D8EE4}" dt="2024-12-03T23:33:03.339" v="12194" actId="167"/>
          <ac:picMkLst>
            <pc:docMk/>
            <pc:sldMk cId="2842636221" sldId="279"/>
            <ac:picMk id="4" creationId="{DB141B13-9377-7D83-9270-33A589920842}"/>
          </ac:picMkLst>
        </pc:picChg>
        <pc:picChg chg="mod">
          <ac:chgData name="Xiaoyang Li" userId="0e2b58c7-0c84-47c7-adb6-dc3048af057e" providerId="ADAL" clId="{B6428354-74E9-49A9-B42C-E416B91D8EE4}" dt="2024-11-28T04:36:10.210" v="7387" actId="1076"/>
          <ac:picMkLst>
            <pc:docMk/>
            <pc:sldMk cId="2842636221" sldId="279"/>
            <ac:picMk id="6" creationId="{7BC01AF1-A547-AD25-7182-D37A26533264}"/>
          </ac:picMkLst>
        </pc:picChg>
      </pc:sldChg>
      <pc:sldChg chg="addSp delSp modSp mod">
        <pc:chgData name="Xiaoyang Li" userId="0e2b58c7-0c84-47c7-adb6-dc3048af057e" providerId="ADAL" clId="{B6428354-74E9-49A9-B42C-E416B91D8EE4}" dt="2024-12-03T23:39:06.563" v="12244" actId="1076"/>
        <pc:sldMkLst>
          <pc:docMk/>
          <pc:sldMk cId="4259998301" sldId="280"/>
        </pc:sldMkLst>
        <pc:spChg chg="mod">
          <ac:chgData name="Xiaoyang Li" userId="0e2b58c7-0c84-47c7-adb6-dc3048af057e" providerId="ADAL" clId="{B6428354-74E9-49A9-B42C-E416B91D8EE4}" dt="2024-12-03T23:38:55.439" v="12242" actId="207"/>
          <ac:spMkLst>
            <pc:docMk/>
            <pc:sldMk cId="4259998301" sldId="280"/>
            <ac:spMk id="2" creationId="{DAA2A18C-2351-FF61-9999-9296FC55935F}"/>
          </ac:spMkLst>
        </pc:spChg>
        <pc:spChg chg="mod">
          <ac:chgData name="Xiaoyang Li" userId="0e2b58c7-0c84-47c7-adb6-dc3048af057e" providerId="ADAL" clId="{B6428354-74E9-49A9-B42C-E416B91D8EE4}" dt="2024-12-03T23:39:02.053" v="12243" actId="1076"/>
          <ac:spMkLst>
            <pc:docMk/>
            <pc:sldMk cId="4259998301" sldId="280"/>
            <ac:spMk id="7" creationId="{810B624A-E55D-8F1B-B42A-081E161F98D3}"/>
          </ac:spMkLst>
        </pc:spChg>
        <pc:picChg chg="add mod ord">
          <ac:chgData name="Xiaoyang Li" userId="0e2b58c7-0c84-47c7-adb6-dc3048af057e" providerId="ADAL" clId="{B6428354-74E9-49A9-B42C-E416B91D8EE4}" dt="2024-12-03T23:32:49.565" v="12191" actId="167"/>
          <ac:picMkLst>
            <pc:docMk/>
            <pc:sldMk cId="4259998301" sldId="280"/>
            <ac:picMk id="3" creationId="{68E4C85D-4960-7F84-721B-64E228E40FA7}"/>
          </ac:picMkLst>
        </pc:picChg>
        <pc:picChg chg="mod">
          <ac:chgData name="Xiaoyang Li" userId="0e2b58c7-0c84-47c7-adb6-dc3048af057e" providerId="ADAL" clId="{B6428354-74E9-49A9-B42C-E416B91D8EE4}" dt="2024-12-03T23:39:06.563" v="12244" actId="1076"/>
          <ac:picMkLst>
            <pc:docMk/>
            <pc:sldMk cId="4259998301" sldId="280"/>
            <ac:picMk id="6" creationId="{33D09487-AA4F-3AE6-5053-808F5646E9BD}"/>
          </ac:picMkLst>
        </pc:picChg>
      </pc:sldChg>
      <pc:sldChg chg="addSp delSp modSp add del mod addAnim delAnim modAnim modNotesTx">
        <pc:chgData name="Xiaoyang Li" userId="0e2b58c7-0c84-47c7-adb6-dc3048af057e" providerId="ADAL" clId="{B6428354-74E9-49A9-B42C-E416B91D8EE4}" dt="2024-12-05T00:53:06.613" v="12414" actId="2696"/>
        <pc:sldMkLst>
          <pc:docMk/>
          <pc:sldMk cId="0" sldId="317"/>
        </pc:sldMkLst>
        <pc:spChg chg="mod">
          <ac:chgData name="Xiaoyang Li" userId="0e2b58c7-0c84-47c7-adb6-dc3048af057e" providerId="ADAL" clId="{B6428354-74E9-49A9-B42C-E416B91D8EE4}" dt="2024-12-05T00:52:00.487" v="12413" actId="1076"/>
          <ac:spMkLst>
            <pc:docMk/>
            <pc:sldMk cId="0" sldId="317"/>
            <ac:spMk id="25" creationId="{00000000-0000-0000-0000-000000000000}"/>
          </ac:spMkLst>
        </pc:spChg>
        <pc:spChg chg="mod">
          <ac:chgData name="Xiaoyang Li" userId="0e2b58c7-0c84-47c7-adb6-dc3048af057e" providerId="ADAL" clId="{B6428354-74E9-49A9-B42C-E416B91D8EE4}" dt="2024-12-05T00:50:27.426" v="12403" actId="1076"/>
          <ac:spMkLst>
            <pc:docMk/>
            <pc:sldMk cId="0" sldId="317"/>
            <ac:spMk id="27" creationId="{00000000-0000-0000-0000-000000000000}"/>
          </ac:spMkLst>
        </pc:spChg>
      </pc:sldChg>
      <pc:sldChg chg="addSp delSp modSp mod modAnim">
        <pc:chgData name="Xiaoyang Li" userId="0e2b58c7-0c84-47c7-adb6-dc3048af057e" providerId="ADAL" clId="{B6428354-74E9-49A9-B42C-E416B91D8EE4}" dt="2024-11-27T21:21:18.592" v="2720" actId="20577"/>
        <pc:sldMkLst>
          <pc:docMk/>
          <pc:sldMk cId="0" sldId="344"/>
        </pc:sldMkLst>
      </pc:sldChg>
      <pc:sldChg chg="addSp delSp modSp mod delAnim modAnim">
        <pc:chgData name="Xiaoyang Li" userId="0e2b58c7-0c84-47c7-adb6-dc3048af057e" providerId="ADAL" clId="{B6428354-74E9-49A9-B42C-E416B91D8EE4}" dt="2024-11-30T16:48:22.431" v="11771" actId="255"/>
        <pc:sldMkLst>
          <pc:docMk/>
          <pc:sldMk cId="0" sldId="345"/>
        </pc:sldMkLst>
        <pc:spChg chg="mod">
          <ac:chgData name="Xiaoyang Li" userId="0e2b58c7-0c84-47c7-adb6-dc3048af057e" providerId="ADAL" clId="{B6428354-74E9-49A9-B42C-E416B91D8EE4}" dt="2024-11-30T16:48:22.431" v="11771" actId="255"/>
          <ac:spMkLst>
            <pc:docMk/>
            <pc:sldMk cId="0" sldId="345"/>
            <ac:spMk id="7" creationId="{00000000-0000-0000-0000-000000000000}"/>
          </ac:spMkLst>
        </pc:spChg>
      </pc:sldChg>
      <pc:sldChg chg="modSp add del mod ord modAnim modNotesTx">
        <pc:chgData name="Xiaoyang Li" userId="0e2b58c7-0c84-47c7-adb6-dc3048af057e" providerId="ADAL" clId="{B6428354-74E9-49A9-B42C-E416B91D8EE4}" dt="2024-12-05T00:55:34.020" v="12425" actId="2696"/>
        <pc:sldMkLst>
          <pc:docMk/>
          <pc:sldMk cId="552559423" sldId="346"/>
        </pc:sldMkLst>
      </pc:sldChg>
      <pc:sldChg chg="modSp add del ord modAnim modNotesTx">
        <pc:chgData name="Xiaoyang Li" userId="0e2b58c7-0c84-47c7-adb6-dc3048af057e" providerId="ADAL" clId="{B6428354-74E9-49A9-B42C-E416B91D8EE4}" dt="2024-12-05T00:56:00.713" v="12443" actId="2696"/>
        <pc:sldMkLst>
          <pc:docMk/>
          <pc:sldMk cId="2348019299" sldId="347"/>
        </pc:sldMkLst>
      </pc:sldChg>
      <pc:sldChg chg="addSp modSp add mod modNotesTx">
        <pc:chgData name="Xiaoyang Li" userId="0e2b58c7-0c84-47c7-adb6-dc3048af057e" providerId="ADAL" clId="{B6428354-74E9-49A9-B42C-E416B91D8EE4}" dt="2024-11-29T03:09:51.540" v="7996" actId="20577"/>
        <pc:sldMkLst>
          <pc:docMk/>
          <pc:sldMk cId="3264062518" sldId="348"/>
        </pc:sldMkLst>
        <pc:spChg chg="mod">
          <ac:chgData name="Xiaoyang Li" userId="0e2b58c7-0c84-47c7-adb6-dc3048af057e" providerId="ADAL" clId="{B6428354-74E9-49A9-B42C-E416B91D8EE4}" dt="2024-11-27T21:03:20.115" v="2618" actId="207"/>
          <ac:spMkLst>
            <pc:docMk/>
            <pc:sldMk cId="3264062518" sldId="348"/>
            <ac:spMk id="10" creationId="{51AAD211-55D4-C3C5-9073-3A0ED05ADAC9}"/>
          </ac:spMkLst>
        </pc:spChg>
        <pc:spChg chg="mod">
          <ac:chgData name="Xiaoyang Li" userId="0e2b58c7-0c84-47c7-adb6-dc3048af057e" providerId="ADAL" clId="{B6428354-74E9-49A9-B42C-E416B91D8EE4}" dt="2024-11-27T21:03:30.063" v="2619" actId="207"/>
          <ac:spMkLst>
            <pc:docMk/>
            <pc:sldMk cId="3264062518" sldId="348"/>
            <ac:spMk id="16" creationId="{6738357D-B4E0-8238-2C38-299972719AEA}"/>
          </ac:spMkLst>
        </pc:spChg>
        <pc:spChg chg="mod">
          <ac:chgData name="Xiaoyang Li" userId="0e2b58c7-0c84-47c7-adb6-dc3048af057e" providerId="ADAL" clId="{B6428354-74E9-49A9-B42C-E416B91D8EE4}" dt="2024-11-27T22:31:05.222" v="3869" actId="207"/>
          <ac:spMkLst>
            <pc:docMk/>
            <pc:sldMk cId="3264062518" sldId="348"/>
            <ac:spMk id="23" creationId="{4E1F7CCC-A15F-61B8-1579-F230C246534A}"/>
          </ac:spMkLst>
        </pc:spChg>
        <pc:spChg chg="mod">
          <ac:chgData name="Xiaoyang Li" userId="0e2b58c7-0c84-47c7-adb6-dc3048af057e" providerId="ADAL" clId="{B6428354-74E9-49A9-B42C-E416B91D8EE4}" dt="2024-11-27T22:31:10.770" v="3870" actId="207"/>
          <ac:spMkLst>
            <pc:docMk/>
            <pc:sldMk cId="3264062518" sldId="348"/>
            <ac:spMk id="24" creationId="{C506507F-4FF7-0A83-0955-0322F1378524}"/>
          </ac:spMkLst>
        </pc:spChg>
        <pc:cxnChg chg="mod">
          <ac:chgData name="Xiaoyang Li" userId="0e2b58c7-0c84-47c7-adb6-dc3048af057e" providerId="ADAL" clId="{B6428354-74E9-49A9-B42C-E416B91D8EE4}" dt="2024-11-27T21:02:26.322" v="2610" actId="14100"/>
          <ac:cxnSpMkLst>
            <pc:docMk/>
            <pc:sldMk cId="3264062518" sldId="348"/>
            <ac:cxnSpMk id="17" creationId="{DC18EA0B-A5BF-DF0A-1F98-E3D7C03063B2}"/>
          </ac:cxnSpMkLst>
        </pc:cxnChg>
      </pc:sldChg>
      <pc:sldChg chg="addSp delSp modSp add mod setBg modNotesTx">
        <pc:chgData name="Xiaoyang Li" userId="0e2b58c7-0c84-47c7-adb6-dc3048af057e" providerId="ADAL" clId="{B6428354-74E9-49A9-B42C-E416B91D8EE4}" dt="2024-12-05T01:00:36.754" v="12448" actId="5793"/>
        <pc:sldMkLst>
          <pc:docMk/>
          <pc:sldMk cId="2337162302" sldId="349"/>
        </pc:sldMkLst>
        <pc:spChg chg="add mod">
          <ac:chgData name="Xiaoyang Li" userId="0e2b58c7-0c84-47c7-adb6-dc3048af057e" providerId="ADAL" clId="{B6428354-74E9-49A9-B42C-E416B91D8EE4}" dt="2024-12-05T01:00:36.754" v="12448" actId="5793"/>
          <ac:spMkLst>
            <pc:docMk/>
            <pc:sldMk cId="2337162302" sldId="349"/>
            <ac:spMk id="9" creationId="{D91E9BF1-A37E-1505-DA05-31C6EDDB52EB}"/>
          </ac:spMkLst>
        </pc:spChg>
        <pc:spChg chg="add mod">
          <ac:chgData name="Xiaoyang Li" userId="0e2b58c7-0c84-47c7-adb6-dc3048af057e" providerId="ADAL" clId="{B6428354-74E9-49A9-B42C-E416B91D8EE4}" dt="2024-11-29T03:01:31.577" v="7958" actId="14100"/>
          <ac:spMkLst>
            <pc:docMk/>
            <pc:sldMk cId="2337162302" sldId="349"/>
            <ac:spMk id="13" creationId="{4FF31C6D-6DDB-6843-0CB8-86C8EBD6FDFF}"/>
          </ac:spMkLst>
        </pc:spChg>
        <pc:spChg chg="add">
          <ac:chgData name="Xiaoyang Li" userId="0e2b58c7-0c84-47c7-adb6-dc3048af057e" providerId="ADAL" clId="{B6428354-74E9-49A9-B42C-E416B91D8EE4}" dt="2024-11-27T20:56:02.811" v="2525" actId="26606"/>
          <ac:spMkLst>
            <pc:docMk/>
            <pc:sldMk cId="2337162302" sldId="349"/>
            <ac:spMk id="14" creationId="{0855A890-B60B-4670-9DC2-69DC05015AB3}"/>
          </ac:spMkLst>
        </pc:spChg>
        <pc:spChg chg="add">
          <ac:chgData name="Xiaoyang Li" userId="0e2b58c7-0c84-47c7-adb6-dc3048af057e" providerId="ADAL" clId="{B6428354-74E9-49A9-B42C-E416B91D8EE4}" dt="2024-11-27T20:56:02.811" v="2525" actId="26606"/>
          <ac:spMkLst>
            <pc:docMk/>
            <pc:sldMk cId="2337162302" sldId="349"/>
            <ac:spMk id="15" creationId="{04357C93-F0CB-4A1C-8F77-4E9063789819}"/>
          </ac:spMkLst>
        </pc:spChg>
        <pc:spChg chg="add mod">
          <ac:chgData name="Xiaoyang Li" userId="0e2b58c7-0c84-47c7-adb6-dc3048af057e" providerId="ADAL" clId="{B6428354-74E9-49A9-B42C-E416B91D8EE4}" dt="2024-11-29T03:02:20.770" v="7974" actId="1076"/>
          <ac:spMkLst>
            <pc:docMk/>
            <pc:sldMk cId="2337162302" sldId="349"/>
            <ac:spMk id="18" creationId="{CB85D036-29F3-8879-D3E2-7F4E01A293B0}"/>
          </ac:spMkLst>
        </pc:spChg>
        <pc:spChg chg="add">
          <ac:chgData name="Xiaoyang Li" userId="0e2b58c7-0c84-47c7-adb6-dc3048af057e" providerId="ADAL" clId="{B6428354-74E9-49A9-B42C-E416B91D8EE4}" dt="2024-11-27T20:56:02.811" v="2525" actId="26606"/>
          <ac:spMkLst>
            <pc:docMk/>
            <pc:sldMk cId="2337162302" sldId="349"/>
            <ac:spMk id="19" creationId="{90F533E9-6690-41A8-A372-4C6C622D028D}"/>
          </ac:spMkLst>
        </pc:spChg>
        <pc:spChg chg="add mod">
          <ac:chgData name="Xiaoyang Li" userId="0e2b58c7-0c84-47c7-adb6-dc3048af057e" providerId="ADAL" clId="{B6428354-74E9-49A9-B42C-E416B91D8EE4}" dt="2024-11-27T20:57:20.161" v="2541" actId="1076"/>
          <ac:spMkLst>
            <pc:docMk/>
            <pc:sldMk cId="2337162302" sldId="349"/>
            <ac:spMk id="20" creationId="{650258DE-6BB0-355F-48B6-01E16D3F7604}"/>
          </ac:spMkLst>
        </pc:spChg>
        <pc:spChg chg="add">
          <ac:chgData name="Xiaoyang Li" userId="0e2b58c7-0c84-47c7-adb6-dc3048af057e" providerId="ADAL" clId="{B6428354-74E9-49A9-B42C-E416B91D8EE4}" dt="2024-11-27T20:56:02.811" v="2525" actId="26606"/>
          <ac:spMkLst>
            <pc:docMk/>
            <pc:sldMk cId="2337162302" sldId="349"/>
            <ac:spMk id="21" creationId="{99413ED5-9ED4-4772-BCE4-2BCAE6B12E35}"/>
          </ac:spMkLst>
        </pc:spChg>
        <pc:spChg chg="add mod">
          <ac:chgData name="Xiaoyang Li" userId="0e2b58c7-0c84-47c7-adb6-dc3048af057e" providerId="ADAL" clId="{B6428354-74E9-49A9-B42C-E416B91D8EE4}" dt="2024-11-28T04:57:04.562" v="7421" actId="1076"/>
          <ac:spMkLst>
            <pc:docMk/>
            <pc:sldMk cId="2337162302" sldId="349"/>
            <ac:spMk id="25" creationId="{E7C5B0AE-104E-C7B5-8569-B40CC35FC596}"/>
          </ac:spMkLst>
        </pc:spChg>
        <pc:spChg chg="add mod">
          <ac:chgData name="Xiaoyang Li" userId="0e2b58c7-0c84-47c7-adb6-dc3048af057e" providerId="ADAL" clId="{B6428354-74E9-49A9-B42C-E416B91D8EE4}" dt="2024-11-28T04:57:11.382" v="7422" actId="1076"/>
          <ac:spMkLst>
            <pc:docMk/>
            <pc:sldMk cId="2337162302" sldId="349"/>
            <ac:spMk id="26" creationId="{FD68625C-E7CD-8C46-8CBC-E01C5B1F2BD0}"/>
          </ac:spMkLst>
        </pc:spChg>
        <pc:picChg chg="add mod">
          <ac:chgData name="Xiaoyang Li" userId="0e2b58c7-0c84-47c7-adb6-dc3048af057e" providerId="ADAL" clId="{B6428354-74E9-49A9-B42C-E416B91D8EE4}" dt="2024-11-28T04:56:42.801" v="7417" actId="1076"/>
          <ac:picMkLst>
            <pc:docMk/>
            <pc:sldMk cId="2337162302" sldId="349"/>
            <ac:picMk id="3" creationId="{73F1FC69-C373-FBBF-001E-6F78933016D1}"/>
          </ac:picMkLst>
        </pc:picChg>
        <pc:picChg chg="ord">
          <ac:chgData name="Xiaoyang Li" userId="0e2b58c7-0c84-47c7-adb6-dc3048af057e" providerId="ADAL" clId="{B6428354-74E9-49A9-B42C-E416B91D8EE4}" dt="2024-11-27T20:56:02.811" v="2525" actId="26606"/>
          <ac:picMkLst>
            <pc:docMk/>
            <pc:sldMk cId="2337162302" sldId="349"/>
            <ac:picMk id="4" creationId="{C8CBC814-B410-BC08-4FC6-7D5EF0DAA38C}"/>
          </ac:picMkLst>
        </pc:picChg>
        <pc:picChg chg="add mod ord">
          <ac:chgData name="Xiaoyang Li" userId="0e2b58c7-0c84-47c7-adb6-dc3048af057e" providerId="ADAL" clId="{B6428354-74E9-49A9-B42C-E416B91D8EE4}" dt="2024-11-28T04:56:53.450" v="7420" actId="1076"/>
          <ac:picMkLst>
            <pc:docMk/>
            <pc:sldMk cId="2337162302" sldId="349"/>
            <ac:picMk id="7" creationId="{96100CC1-8EA1-1E93-7818-CA82BA42917C}"/>
          </ac:picMkLst>
        </pc:picChg>
        <pc:picChg chg="add mod">
          <ac:chgData name="Xiaoyang Li" userId="0e2b58c7-0c84-47c7-adb6-dc3048af057e" providerId="ADAL" clId="{B6428354-74E9-49A9-B42C-E416B91D8EE4}" dt="2024-11-28T04:56:47.736" v="7418" actId="1076"/>
          <ac:picMkLst>
            <pc:docMk/>
            <pc:sldMk cId="2337162302" sldId="349"/>
            <ac:picMk id="8" creationId="{0D364E52-67CF-441E-4644-3E5632C5E952}"/>
          </ac:picMkLst>
        </pc:picChg>
        <pc:picChg chg="add mod">
          <ac:chgData name="Xiaoyang Li" userId="0e2b58c7-0c84-47c7-adb6-dc3048af057e" providerId="ADAL" clId="{B6428354-74E9-49A9-B42C-E416B91D8EE4}" dt="2024-11-28T04:56:51.094" v="7419" actId="1076"/>
          <ac:picMkLst>
            <pc:docMk/>
            <pc:sldMk cId="2337162302" sldId="349"/>
            <ac:picMk id="12" creationId="{A09952DF-025C-B4F0-14BB-9D309A34BFE8}"/>
          </ac:picMkLst>
        </pc:picChg>
        <pc:cxnChg chg="add mod">
          <ac:chgData name="Xiaoyang Li" userId="0e2b58c7-0c84-47c7-adb6-dc3048af057e" providerId="ADAL" clId="{B6428354-74E9-49A9-B42C-E416B91D8EE4}" dt="2024-11-29T03:01:36.705" v="7959" actId="1076"/>
          <ac:cxnSpMkLst>
            <pc:docMk/>
            <pc:sldMk cId="2337162302" sldId="349"/>
            <ac:cxnSpMk id="17" creationId="{B3EFBEBC-F5F2-910C-AFEC-D090FAE0DC9D}"/>
          </ac:cxnSpMkLst>
        </pc:cxnChg>
        <pc:cxnChg chg="add mod">
          <ac:chgData name="Xiaoyang Li" userId="0e2b58c7-0c84-47c7-adb6-dc3048af057e" providerId="ADAL" clId="{B6428354-74E9-49A9-B42C-E416B91D8EE4}" dt="2024-11-29T03:02:17.318" v="7973" actId="14100"/>
          <ac:cxnSpMkLst>
            <pc:docMk/>
            <pc:sldMk cId="2337162302" sldId="349"/>
            <ac:cxnSpMk id="22" creationId="{6B53C429-11A2-1781-11ED-C7D77F8824C1}"/>
          </ac:cxnSpMkLst>
        </pc:cxnChg>
      </pc:sldChg>
      <pc:sldChg chg="add del">
        <pc:chgData name="Xiaoyang Li" userId="0e2b58c7-0c84-47c7-adb6-dc3048af057e" providerId="ADAL" clId="{B6428354-74E9-49A9-B42C-E416B91D8EE4}" dt="2024-11-27T21:07:13.481" v="2648" actId="2696"/>
        <pc:sldMkLst>
          <pc:docMk/>
          <pc:sldMk cId="831770062" sldId="350"/>
        </pc:sldMkLst>
      </pc:sldChg>
      <pc:sldChg chg="modSp add mod modAnim">
        <pc:chgData name="Xiaoyang Li" userId="0e2b58c7-0c84-47c7-adb6-dc3048af057e" providerId="ADAL" clId="{B6428354-74E9-49A9-B42C-E416B91D8EE4}" dt="2024-12-05T00:23:24.003" v="12356"/>
        <pc:sldMkLst>
          <pc:docMk/>
          <pc:sldMk cId="2943900074" sldId="350"/>
        </pc:sldMkLst>
      </pc:sldChg>
      <pc:sldChg chg="addSp delSp modSp new mod delAnim modAnim modNotesTx">
        <pc:chgData name="Xiaoyang Li" userId="0e2b58c7-0c84-47c7-adb6-dc3048af057e" providerId="ADAL" clId="{B6428354-74E9-49A9-B42C-E416B91D8EE4}" dt="2024-12-06T01:03:06.501" v="12689" actId="20577"/>
        <pc:sldMkLst>
          <pc:docMk/>
          <pc:sldMk cId="3437841082" sldId="351"/>
        </pc:sldMkLst>
        <pc:spChg chg="mod">
          <ac:chgData name="Xiaoyang Li" userId="0e2b58c7-0c84-47c7-adb6-dc3048af057e" providerId="ADAL" clId="{B6428354-74E9-49A9-B42C-E416B91D8EE4}" dt="2024-11-27T21:37:17.430" v="3053" actId="1076"/>
          <ac:spMkLst>
            <pc:docMk/>
            <pc:sldMk cId="3437841082" sldId="351"/>
            <ac:spMk id="5" creationId="{EEC979EA-59E2-314F-15F8-8B16C5B74367}"/>
          </ac:spMkLst>
        </pc:spChg>
        <pc:spChg chg="mod">
          <ac:chgData name="Xiaoyang Li" userId="0e2b58c7-0c84-47c7-adb6-dc3048af057e" providerId="ADAL" clId="{B6428354-74E9-49A9-B42C-E416B91D8EE4}" dt="2024-11-27T21:28:26.950" v="2886" actId="1076"/>
          <ac:spMkLst>
            <pc:docMk/>
            <pc:sldMk cId="3437841082" sldId="351"/>
            <ac:spMk id="6" creationId="{29AA9E6D-9214-3DC2-816C-B1E7C2B12AC4}"/>
          </ac:spMkLst>
        </pc:spChg>
        <pc:spChg chg="add mod">
          <ac:chgData name="Xiaoyang Li" userId="0e2b58c7-0c84-47c7-adb6-dc3048af057e" providerId="ADAL" clId="{B6428354-74E9-49A9-B42C-E416B91D8EE4}" dt="2024-11-27T21:26:00.551" v="2811" actId="1076"/>
          <ac:spMkLst>
            <pc:docMk/>
            <pc:sldMk cId="3437841082" sldId="351"/>
            <ac:spMk id="13" creationId="{B9E84950-240F-9EA6-6EB8-64DAB14A8D33}"/>
          </ac:spMkLst>
        </pc:spChg>
        <pc:spChg chg="add mod">
          <ac:chgData name="Xiaoyang Li" userId="0e2b58c7-0c84-47c7-adb6-dc3048af057e" providerId="ADAL" clId="{B6428354-74E9-49A9-B42C-E416B91D8EE4}" dt="2024-11-27T21:38:24.568" v="3075" actId="1076"/>
          <ac:spMkLst>
            <pc:docMk/>
            <pc:sldMk cId="3437841082" sldId="351"/>
            <ac:spMk id="15" creationId="{AD19333B-7071-6A55-1737-0DBA5A07EA93}"/>
          </ac:spMkLst>
        </pc:spChg>
        <pc:spChg chg="mod">
          <ac:chgData name="Xiaoyang Li" userId="0e2b58c7-0c84-47c7-adb6-dc3048af057e" providerId="ADAL" clId="{B6428354-74E9-49A9-B42C-E416B91D8EE4}" dt="2024-11-27T21:36:49.154" v="3046" actId="1076"/>
          <ac:spMkLst>
            <pc:docMk/>
            <pc:sldMk cId="3437841082" sldId="351"/>
            <ac:spMk id="17" creationId="{74BDCE45-20B5-0027-068F-D8DCAAD3FB5F}"/>
          </ac:spMkLst>
        </pc:spChg>
        <pc:spChg chg="mod">
          <ac:chgData name="Xiaoyang Li" userId="0e2b58c7-0c84-47c7-adb6-dc3048af057e" providerId="ADAL" clId="{B6428354-74E9-49A9-B42C-E416B91D8EE4}" dt="2024-11-27T21:29:27.407" v="2952" actId="20577"/>
          <ac:spMkLst>
            <pc:docMk/>
            <pc:sldMk cId="3437841082" sldId="351"/>
            <ac:spMk id="18" creationId="{AB73098F-C835-554F-1DDB-D7408AE20530}"/>
          </ac:spMkLst>
        </pc:spChg>
        <pc:spChg chg="mod">
          <ac:chgData name="Xiaoyang Li" userId="0e2b58c7-0c84-47c7-adb6-dc3048af057e" providerId="ADAL" clId="{B6428354-74E9-49A9-B42C-E416B91D8EE4}" dt="2024-11-27T21:29:39.924" v="2954" actId="1076"/>
          <ac:spMkLst>
            <pc:docMk/>
            <pc:sldMk cId="3437841082" sldId="351"/>
            <ac:spMk id="20" creationId="{6B700075-734D-EB9D-8EDC-88081DABDA13}"/>
          </ac:spMkLst>
        </pc:spChg>
        <pc:spChg chg="mod">
          <ac:chgData name="Xiaoyang Li" userId="0e2b58c7-0c84-47c7-adb6-dc3048af057e" providerId="ADAL" clId="{B6428354-74E9-49A9-B42C-E416B91D8EE4}" dt="2024-11-27T21:38:00.909" v="3070" actId="20577"/>
          <ac:spMkLst>
            <pc:docMk/>
            <pc:sldMk cId="3437841082" sldId="351"/>
            <ac:spMk id="21" creationId="{182AB7A2-770A-AD01-30DC-B28FC66979B1}"/>
          </ac:spMkLst>
        </pc:spChg>
        <pc:spChg chg="add mod">
          <ac:chgData name="Xiaoyang Li" userId="0e2b58c7-0c84-47c7-adb6-dc3048af057e" providerId="ADAL" clId="{B6428354-74E9-49A9-B42C-E416B91D8EE4}" dt="2024-11-27T21:37:31.175" v="3055" actId="1076"/>
          <ac:spMkLst>
            <pc:docMk/>
            <pc:sldMk cId="3437841082" sldId="351"/>
            <ac:spMk id="23" creationId="{ECD77670-DB09-4F41-8EF9-C7FAA822CBE7}"/>
          </ac:spMkLst>
        </pc:spChg>
        <pc:spChg chg="add mod">
          <ac:chgData name="Xiaoyang Li" userId="0e2b58c7-0c84-47c7-adb6-dc3048af057e" providerId="ADAL" clId="{B6428354-74E9-49A9-B42C-E416B91D8EE4}" dt="2024-11-27T21:38:35.021" v="3077" actId="1076"/>
          <ac:spMkLst>
            <pc:docMk/>
            <pc:sldMk cId="3437841082" sldId="351"/>
            <ac:spMk id="27" creationId="{904B31FE-7547-C22F-19A3-53A953AA4865}"/>
          </ac:spMkLst>
        </pc:spChg>
        <pc:spChg chg="add mod">
          <ac:chgData name="Xiaoyang Li" userId="0e2b58c7-0c84-47c7-adb6-dc3048af057e" providerId="ADAL" clId="{B6428354-74E9-49A9-B42C-E416B91D8EE4}" dt="2024-11-27T21:38:55.038" v="3081" actId="1076"/>
          <ac:spMkLst>
            <pc:docMk/>
            <pc:sldMk cId="3437841082" sldId="351"/>
            <ac:spMk id="28" creationId="{8518A03E-E997-0C65-107F-ED4C58773A11}"/>
          </ac:spMkLst>
        </pc:spChg>
        <pc:spChg chg="add mod">
          <ac:chgData name="Xiaoyang Li" userId="0e2b58c7-0c84-47c7-adb6-dc3048af057e" providerId="ADAL" clId="{B6428354-74E9-49A9-B42C-E416B91D8EE4}" dt="2024-11-28T04:45:16.828" v="7397" actId="20577"/>
          <ac:spMkLst>
            <pc:docMk/>
            <pc:sldMk cId="3437841082" sldId="351"/>
            <ac:spMk id="29" creationId="{47DDE0EF-6691-5999-6992-1FF89F441B74}"/>
          </ac:spMkLst>
        </pc:spChg>
        <pc:grpChg chg="add mod">
          <ac:chgData name="Xiaoyang Li" userId="0e2b58c7-0c84-47c7-adb6-dc3048af057e" providerId="ADAL" clId="{B6428354-74E9-49A9-B42C-E416B91D8EE4}" dt="2024-11-27T21:37:27.305" v="3054" actId="1076"/>
          <ac:grpSpMkLst>
            <pc:docMk/>
            <pc:sldMk cId="3437841082" sldId="351"/>
            <ac:grpSpMk id="4" creationId="{E5AEBAFE-CC1C-195C-C022-04C9D31169F3}"/>
          </ac:grpSpMkLst>
        </pc:grpChg>
        <pc:grpChg chg="add mod">
          <ac:chgData name="Xiaoyang Li" userId="0e2b58c7-0c84-47c7-adb6-dc3048af057e" providerId="ADAL" clId="{B6428354-74E9-49A9-B42C-E416B91D8EE4}" dt="2024-11-27T21:28:34.905" v="2889" actId="1076"/>
          <ac:grpSpMkLst>
            <pc:docMk/>
            <pc:sldMk cId="3437841082" sldId="351"/>
            <ac:grpSpMk id="16" creationId="{EF635721-1010-1255-CBCE-E25F86718EFC}"/>
          </ac:grpSpMkLst>
        </pc:grpChg>
        <pc:grpChg chg="add mod">
          <ac:chgData name="Xiaoyang Li" userId="0e2b58c7-0c84-47c7-adb6-dc3048af057e" providerId="ADAL" clId="{B6428354-74E9-49A9-B42C-E416B91D8EE4}" dt="2024-11-27T21:37:45.929" v="3059" actId="1076"/>
          <ac:grpSpMkLst>
            <pc:docMk/>
            <pc:sldMk cId="3437841082" sldId="351"/>
            <ac:grpSpMk id="19" creationId="{6777942F-A81A-5ADE-279A-190CAFE312FF}"/>
          </ac:grpSpMkLst>
        </pc:grpChg>
        <pc:picChg chg="add mod">
          <ac:chgData name="Xiaoyang Li" userId="0e2b58c7-0c84-47c7-adb6-dc3048af057e" providerId="ADAL" clId="{B6428354-74E9-49A9-B42C-E416B91D8EE4}" dt="2024-11-27T21:23:15.102" v="2757"/>
          <ac:picMkLst>
            <pc:docMk/>
            <pc:sldMk cId="3437841082" sldId="351"/>
            <ac:picMk id="2" creationId="{F3791706-3A54-D565-F9C9-A25779741FC3}"/>
          </ac:picMkLst>
        </pc:picChg>
      </pc:sldChg>
      <pc:sldChg chg="addSp modSp new del mod ord">
        <pc:chgData name="Xiaoyang Li" userId="0e2b58c7-0c84-47c7-adb6-dc3048af057e" providerId="ADAL" clId="{B6428354-74E9-49A9-B42C-E416B91D8EE4}" dt="2024-12-06T00:37:56.746" v="12685" actId="2696"/>
        <pc:sldMkLst>
          <pc:docMk/>
          <pc:sldMk cId="1567774152" sldId="352"/>
        </pc:sldMkLst>
        <pc:picChg chg="add mod">
          <ac:chgData name="Xiaoyang Li" userId="0e2b58c7-0c84-47c7-adb6-dc3048af057e" providerId="ADAL" clId="{B6428354-74E9-49A9-B42C-E416B91D8EE4}" dt="2024-11-27T21:46:18.279" v="3167" actId="1076"/>
          <ac:picMkLst>
            <pc:docMk/>
            <pc:sldMk cId="1567774152" sldId="352"/>
            <ac:picMk id="3" creationId="{0C47848A-10B4-802A-F2F0-46CCB3F909A6}"/>
          </ac:picMkLst>
        </pc:picChg>
      </pc:sldChg>
      <pc:sldChg chg="addSp delSp modSp add del mod modAnim">
        <pc:chgData name="Xiaoyang Li" userId="0e2b58c7-0c84-47c7-adb6-dc3048af057e" providerId="ADAL" clId="{B6428354-74E9-49A9-B42C-E416B91D8EE4}" dt="2024-11-28T04:36:30.398" v="7388" actId="2696"/>
        <pc:sldMkLst>
          <pc:docMk/>
          <pc:sldMk cId="2051811594" sldId="353"/>
        </pc:sldMkLst>
      </pc:sldChg>
      <pc:sldChg chg="addSp delSp modSp add del mod modAnim">
        <pc:chgData name="Xiaoyang Li" userId="0e2b58c7-0c84-47c7-adb6-dc3048af057e" providerId="ADAL" clId="{B6428354-74E9-49A9-B42C-E416B91D8EE4}" dt="2024-11-28T04:36:43.719" v="7389" actId="2696"/>
        <pc:sldMkLst>
          <pc:docMk/>
          <pc:sldMk cId="3075100769" sldId="354"/>
        </pc:sldMkLst>
      </pc:sldChg>
      <pc:sldChg chg="addSp delSp modSp add mod modAnim modNotesTx">
        <pc:chgData name="Xiaoyang Li" userId="0e2b58c7-0c84-47c7-adb6-dc3048af057e" providerId="ADAL" clId="{B6428354-74E9-49A9-B42C-E416B91D8EE4}" dt="2024-12-05T00:24:43.088" v="12370"/>
        <pc:sldMkLst>
          <pc:docMk/>
          <pc:sldMk cId="1771029217" sldId="355"/>
        </pc:sldMkLst>
        <pc:spChg chg="mod">
          <ac:chgData name="Xiaoyang Li" userId="0e2b58c7-0c84-47c7-adb6-dc3048af057e" providerId="ADAL" clId="{B6428354-74E9-49A9-B42C-E416B91D8EE4}" dt="2024-11-28T04:36:52.225" v="7391" actId="20577"/>
          <ac:spMkLst>
            <pc:docMk/>
            <pc:sldMk cId="1771029217" sldId="355"/>
            <ac:spMk id="2" creationId="{C192B62B-6C31-967D-BDE8-964E2A641B2A}"/>
          </ac:spMkLst>
        </pc:spChg>
        <pc:spChg chg="mod">
          <ac:chgData name="Xiaoyang Li" userId="0e2b58c7-0c84-47c7-adb6-dc3048af057e" providerId="ADAL" clId="{B6428354-74E9-49A9-B42C-E416B91D8EE4}" dt="2024-11-28T04:00:31.237" v="7262" actId="113"/>
          <ac:spMkLst>
            <pc:docMk/>
            <pc:sldMk cId="1771029217" sldId="355"/>
            <ac:spMk id="8" creationId="{294D61E3-77F7-80CF-FC3A-1889E8725901}"/>
          </ac:spMkLst>
        </pc:spChg>
        <pc:spChg chg="add mod">
          <ac:chgData name="Xiaoyang Li" userId="0e2b58c7-0c84-47c7-adb6-dc3048af057e" providerId="ADAL" clId="{B6428354-74E9-49A9-B42C-E416B91D8EE4}" dt="2024-11-28T01:45:55.247" v="5060" actId="1076"/>
          <ac:spMkLst>
            <pc:docMk/>
            <pc:sldMk cId="1771029217" sldId="355"/>
            <ac:spMk id="12" creationId="{40674BA9-5CD5-A3B6-996F-33A7C944C0E7}"/>
          </ac:spMkLst>
        </pc:spChg>
        <pc:spChg chg="mod">
          <ac:chgData name="Xiaoyang Li" userId="0e2b58c7-0c84-47c7-adb6-dc3048af057e" providerId="ADAL" clId="{B6428354-74E9-49A9-B42C-E416B91D8EE4}" dt="2024-11-28T01:43:28.941" v="5008" actId="20577"/>
          <ac:spMkLst>
            <pc:docMk/>
            <pc:sldMk cId="1771029217" sldId="355"/>
            <ac:spMk id="34" creationId="{F66EE5EF-C9CC-67B7-3E7E-34E44E79E049}"/>
          </ac:spMkLst>
        </pc:spChg>
        <pc:spChg chg="mod">
          <ac:chgData name="Xiaoyang Li" userId="0e2b58c7-0c84-47c7-adb6-dc3048af057e" providerId="ADAL" clId="{B6428354-74E9-49A9-B42C-E416B91D8EE4}" dt="2024-11-28T01:48:05.479" v="5127" actId="1076"/>
          <ac:spMkLst>
            <pc:docMk/>
            <pc:sldMk cId="1771029217" sldId="355"/>
            <ac:spMk id="76" creationId="{4CD9A799-4096-5B15-D7FE-E334B886D774}"/>
          </ac:spMkLst>
        </pc:spChg>
        <pc:spChg chg="mod">
          <ac:chgData name="Xiaoyang Li" userId="0e2b58c7-0c84-47c7-adb6-dc3048af057e" providerId="ADAL" clId="{B6428354-74E9-49A9-B42C-E416B91D8EE4}" dt="2024-11-28T01:49:45.175" v="5147" actId="20577"/>
          <ac:spMkLst>
            <pc:docMk/>
            <pc:sldMk cId="1771029217" sldId="355"/>
            <ac:spMk id="87" creationId="{1D52948B-AF0A-081A-0BC5-76AF9A67D896}"/>
          </ac:spMkLst>
        </pc:spChg>
        <pc:grpChg chg="mod">
          <ac:chgData name="Xiaoyang Li" userId="0e2b58c7-0c84-47c7-adb6-dc3048af057e" providerId="ADAL" clId="{B6428354-74E9-49A9-B42C-E416B91D8EE4}" dt="2024-11-28T04:55:44.813" v="7416" actId="1076"/>
          <ac:grpSpMkLst>
            <pc:docMk/>
            <pc:sldMk cId="1771029217" sldId="355"/>
            <ac:grpSpMk id="6" creationId="{47ED5200-BC51-A66D-8934-8F09B7C4DCEE}"/>
          </ac:grpSpMkLst>
        </pc:grpChg>
        <pc:picChg chg="add mod">
          <ac:chgData name="Xiaoyang Li" userId="0e2b58c7-0c84-47c7-adb6-dc3048af057e" providerId="ADAL" clId="{B6428354-74E9-49A9-B42C-E416B91D8EE4}" dt="2024-11-28T01:51:52.281" v="5151" actId="1076"/>
          <ac:picMkLst>
            <pc:docMk/>
            <pc:sldMk cId="1771029217" sldId="355"/>
            <ac:picMk id="10" creationId="{F4660003-8DF6-BFEE-29BD-52685614ECBC}"/>
          </ac:picMkLst>
        </pc:picChg>
        <pc:picChg chg="add mod">
          <ac:chgData name="Xiaoyang Li" userId="0e2b58c7-0c84-47c7-adb6-dc3048af057e" providerId="ADAL" clId="{B6428354-74E9-49A9-B42C-E416B91D8EE4}" dt="2024-11-28T03:57:46.669" v="7204" actId="1076"/>
          <ac:picMkLst>
            <pc:docMk/>
            <pc:sldMk cId="1771029217" sldId="355"/>
            <ac:picMk id="16" creationId="{9BAEEBEB-F892-6AB0-327F-F6E4765C0602}"/>
          </ac:picMkLst>
        </pc:picChg>
        <pc:picChg chg="add mod">
          <ac:chgData name="Xiaoyang Li" userId="0e2b58c7-0c84-47c7-adb6-dc3048af057e" providerId="ADAL" clId="{B6428354-74E9-49A9-B42C-E416B91D8EE4}" dt="2024-11-28T03:57:51.445" v="7205" actId="14100"/>
          <ac:picMkLst>
            <pc:docMk/>
            <pc:sldMk cId="1771029217" sldId="355"/>
            <ac:picMk id="19" creationId="{4751AFF7-1F60-3617-818C-22A8A0410C05}"/>
          </ac:picMkLst>
        </pc:picChg>
        <pc:picChg chg="add mod">
          <ac:chgData name="Xiaoyang Li" userId="0e2b58c7-0c84-47c7-adb6-dc3048af057e" providerId="ADAL" clId="{B6428354-74E9-49A9-B42C-E416B91D8EE4}" dt="2024-11-28T01:51:46.803" v="5149" actId="1076"/>
          <ac:picMkLst>
            <pc:docMk/>
            <pc:sldMk cId="1771029217" sldId="355"/>
            <ac:picMk id="21" creationId="{3806F35B-B077-9C49-DB4E-C0B4D0B5476D}"/>
          </ac:picMkLst>
        </pc:picChg>
      </pc:sldChg>
      <pc:sldChg chg="addSp delSp modSp new mod delAnim modAnim modNotesTx">
        <pc:chgData name="Xiaoyang Li" userId="0e2b58c7-0c84-47c7-adb6-dc3048af057e" providerId="ADAL" clId="{B6428354-74E9-49A9-B42C-E416B91D8EE4}" dt="2024-12-05T01:20:13.649" v="12555" actId="20577"/>
        <pc:sldMkLst>
          <pc:docMk/>
          <pc:sldMk cId="3757674847" sldId="357"/>
        </pc:sldMkLst>
        <pc:spChg chg="add mod">
          <ac:chgData name="Xiaoyang Li" userId="0e2b58c7-0c84-47c7-adb6-dc3048af057e" providerId="ADAL" clId="{B6428354-74E9-49A9-B42C-E416B91D8EE4}" dt="2024-11-28T04:37:13.322" v="7393" actId="20577"/>
          <ac:spMkLst>
            <pc:docMk/>
            <pc:sldMk cId="3757674847" sldId="357"/>
            <ac:spMk id="5" creationId="{7F030E74-0966-479F-6127-E6CFCB279342}"/>
          </ac:spMkLst>
        </pc:spChg>
        <pc:spChg chg="add mod">
          <ac:chgData name="Xiaoyang Li" userId="0e2b58c7-0c84-47c7-adb6-dc3048af057e" providerId="ADAL" clId="{B6428354-74E9-49A9-B42C-E416B91D8EE4}" dt="2024-11-28T03:09:37.799" v="6454" actId="1076"/>
          <ac:spMkLst>
            <pc:docMk/>
            <pc:sldMk cId="3757674847" sldId="357"/>
            <ac:spMk id="9" creationId="{5EF30B20-CEDA-9229-F12E-6FD22B68DE54}"/>
          </ac:spMkLst>
        </pc:spChg>
        <pc:spChg chg="add mod">
          <ac:chgData name="Xiaoyang Li" userId="0e2b58c7-0c84-47c7-adb6-dc3048af057e" providerId="ADAL" clId="{B6428354-74E9-49A9-B42C-E416B91D8EE4}" dt="2024-11-28T04:15:13.656" v="7350" actId="1076"/>
          <ac:spMkLst>
            <pc:docMk/>
            <pc:sldMk cId="3757674847" sldId="357"/>
            <ac:spMk id="12" creationId="{524552C7-E329-39DA-5AD9-D2A8933417E5}"/>
          </ac:spMkLst>
        </pc:spChg>
        <pc:spChg chg="add mod">
          <ac:chgData name="Xiaoyang Li" userId="0e2b58c7-0c84-47c7-adb6-dc3048af057e" providerId="ADAL" clId="{B6428354-74E9-49A9-B42C-E416B91D8EE4}" dt="2024-11-28T03:13:46.603" v="6496" actId="207"/>
          <ac:spMkLst>
            <pc:docMk/>
            <pc:sldMk cId="3757674847" sldId="357"/>
            <ac:spMk id="13" creationId="{D4740239-262D-1FC7-14C3-9D571D08FA52}"/>
          </ac:spMkLst>
        </pc:spChg>
        <pc:spChg chg="add mod">
          <ac:chgData name="Xiaoyang Li" userId="0e2b58c7-0c84-47c7-adb6-dc3048af057e" providerId="ADAL" clId="{B6428354-74E9-49A9-B42C-E416B91D8EE4}" dt="2024-11-28T03:13:51.060" v="6497" actId="207"/>
          <ac:spMkLst>
            <pc:docMk/>
            <pc:sldMk cId="3757674847" sldId="357"/>
            <ac:spMk id="14" creationId="{F468033A-B1D3-8C40-1D38-ABA5E2320147}"/>
          </ac:spMkLst>
        </pc:spChg>
        <pc:spChg chg="add mod">
          <ac:chgData name="Xiaoyang Li" userId="0e2b58c7-0c84-47c7-adb6-dc3048af057e" providerId="ADAL" clId="{B6428354-74E9-49A9-B42C-E416B91D8EE4}" dt="2024-11-28T04:15:09.813" v="7349" actId="1076"/>
          <ac:spMkLst>
            <pc:docMk/>
            <pc:sldMk cId="3757674847" sldId="357"/>
            <ac:spMk id="15" creationId="{C49C4329-44DE-7E42-4D5A-0772AAA827FB}"/>
          </ac:spMkLst>
        </pc:spChg>
        <pc:spChg chg="add mod">
          <ac:chgData name="Xiaoyang Li" userId="0e2b58c7-0c84-47c7-adb6-dc3048af057e" providerId="ADAL" clId="{B6428354-74E9-49A9-B42C-E416B91D8EE4}" dt="2024-11-28T03:10:08.913" v="6460" actId="1076"/>
          <ac:spMkLst>
            <pc:docMk/>
            <pc:sldMk cId="3757674847" sldId="357"/>
            <ac:spMk id="16" creationId="{7F707E46-73B7-A32D-2250-D60C0B24D874}"/>
          </ac:spMkLst>
        </pc:spChg>
        <pc:spChg chg="add mod">
          <ac:chgData name="Xiaoyang Li" userId="0e2b58c7-0c84-47c7-adb6-dc3048af057e" providerId="ADAL" clId="{B6428354-74E9-49A9-B42C-E416B91D8EE4}" dt="2024-11-28T04:15:21.072" v="7351" actId="1076"/>
          <ac:spMkLst>
            <pc:docMk/>
            <pc:sldMk cId="3757674847" sldId="357"/>
            <ac:spMk id="17" creationId="{00D2FE69-FE98-2CE7-ADBE-1B33357C9E96}"/>
          </ac:spMkLst>
        </pc:spChg>
        <pc:spChg chg="add mod">
          <ac:chgData name="Xiaoyang Li" userId="0e2b58c7-0c84-47c7-adb6-dc3048af057e" providerId="ADAL" clId="{B6428354-74E9-49A9-B42C-E416B91D8EE4}" dt="2024-11-28T03:28:43.140" v="6577" actId="14100"/>
          <ac:spMkLst>
            <pc:docMk/>
            <pc:sldMk cId="3757674847" sldId="357"/>
            <ac:spMk id="20" creationId="{7616D486-383B-C80C-AAAB-D4E4256E1E58}"/>
          </ac:spMkLst>
        </pc:spChg>
        <pc:spChg chg="add mod">
          <ac:chgData name="Xiaoyang Li" userId="0e2b58c7-0c84-47c7-adb6-dc3048af057e" providerId="ADAL" clId="{B6428354-74E9-49A9-B42C-E416B91D8EE4}" dt="2024-11-28T03:20:01.785" v="6563" actId="1076"/>
          <ac:spMkLst>
            <pc:docMk/>
            <pc:sldMk cId="3757674847" sldId="357"/>
            <ac:spMk id="21" creationId="{E43981FA-C185-9D0F-10CC-03040CCFF1B2}"/>
          </ac:spMkLst>
        </pc:spChg>
        <pc:spChg chg="add mod">
          <ac:chgData name="Xiaoyang Li" userId="0e2b58c7-0c84-47c7-adb6-dc3048af057e" providerId="ADAL" clId="{B6428354-74E9-49A9-B42C-E416B91D8EE4}" dt="2024-11-28T03:20:07.741" v="6564" actId="1076"/>
          <ac:spMkLst>
            <pc:docMk/>
            <pc:sldMk cId="3757674847" sldId="357"/>
            <ac:spMk id="22" creationId="{372F9AF1-0B91-599D-7F68-77B2C671FFC0}"/>
          </ac:spMkLst>
        </pc:spChg>
        <pc:spChg chg="add mod">
          <ac:chgData name="Xiaoyang Li" userId="0e2b58c7-0c84-47c7-adb6-dc3048af057e" providerId="ADAL" clId="{B6428354-74E9-49A9-B42C-E416B91D8EE4}" dt="2024-11-28T03:24:16.445" v="6569" actId="5793"/>
          <ac:spMkLst>
            <pc:docMk/>
            <pc:sldMk cId="3757674847" sldId="357"/>
            <ac:spMk id="23" creationId="{7F0DC819-3341-C4DA-A5C7-9F91BC937C66}"/>
          </ac:spMkLst>
        </pc:spChg>
        <pc:spChg chg="mod">
          <ac:chgData name="Xiaoyang Li" userId="0e2b58c7-0c84-47c7-adb6-dc3048af057e" providerId="ADAL" clId="{B6428354-74E9-49A9-B42C-E416B91D8EE4}" dt="2024-11-28T04:22:55.385" v="7363" actId="1076"/>
          <ac:spMkLst>
            <pc:docMk/>
            <pc:sldMk cId="3757674847" sldId="357"/>
            <ac:spMk id="28" creationId="{B68B0113-A371-C4C9-C7E1-1009F0E5B841}"/>
          </ac:spMkLst>
        </pc:spChg>
        <pc:spChg chg="mod">
          <ac:chgData name="Xiaoyang Li" userId="0e2b58c7-0c84-47c7-adb6-dc3048af057e" providerId="ADAL" clId="{B6428354-74E9-49A9-B42C-E416B91D8EE4}" dt="2024-11-28T03:59:54.831" v="7254" actId="113"/>
          <ac:spMkLst>
            <pc:docMk/>
            <pc:sldMk cId="3757674847" sldId="357"/>
            <ac:spMk id="29" creationId="{6528BAFF-F5F6-66FB-EA8B-09A588734842}"/>
          </ac:spMkLst>
        </pc:spChg>
        <pc:grpChg chg="add mod">
          <ac:chgData name="Xiaoyang Li" userId="0e2b58c7-0c84-47c7-adb6-dc3048af057e" providerId="ADAL" clId="{B6428354-74E9-49A9-B42C-E416B91D8EE4}" dt="2024-11-28T04:22:47.017" v="7362" actId="1076"/>
          <ac:grpSpMkLst>
            <pc:docMk/>
            <pc:sldMk cId="3757674847" sldId="357"/>
            <ac:grpSpMk id="27" creationId="{6470A80D-29C1-5AF4-551F-13F93B42EECD}"/>
          </ac:grpSpMkLst>
        </pc:grpChg>
        <pc:graphicFrameChg chg="add mod modGraphic">
          <ac:chgData name="Xiaoyang Li" userId="0e2b58c7-0c84-47c7-adb6-dc3048af057e" providerId="ADAL" clId="{B6428354-74E9-49A9-B42C-E416B91D8EE4}" dt="2024-11-28T04:30:42.171" v="7382" actId="20577"/>
          <ac:graphicFrameMkLst>
            <pc:docMk/>
            <pc:sldMk cId="3757674847" sldId="357"/>
            <ac:graphicFrameMk id="26" creationId="{0B52A98F-86F8-79DF-D9FD-F70A45ABA980}"/>
          </ac:graphicFrameMkLst>
        </pc:graphicFrameChg>
        <pc:picChg chg="add mod">
          <ac:chgData name="Xiaoyang Li" userId="0e2b58c7-0c84-47c7-adb6-dc3048af057e" providerId="ADAL" clId="{B6428354-74E9-49A9-B42C-E416B91D8EE4}" dt="2024-11-28T04:00:07.327" v="7258" actId="1076"/>
          <ac:picMkLst>
            <pc:docMk/>
            <pc:sldMk cId="3757674847" sldId="357"/>
            <ac:picMk id="4" creationId="{1458BBDE-8BB3-7046-91C9-D37CABC53AC3}"/>
          </ac:picMkLst>
        </pc:picChg>
        <pc:picChg chg="add mod">
          <ac:chgData name="Xiaoyang Li" userId="0e2b58c7-0c84-47c7-adb6-dc3048af057e" providerId="ADAL" clId="{B6428354-74E9-49A9-B42C-E416B91D8EE4}" dt="2024-11-28T03:29:59.004" v="6582" actId="14100"/>
          <ac:picMkLst>
            <pc:docMk/>
            <pc:sldMk cId="3757674847" sldId="357"/>
            <ac:picMk id="11" creationId="{C2122879-9F97-C2C8-5643-8175778038E7}"/>
          </ac:picMkLst>
        </pc:picChg>
        <pc:picChg chg="add mod">
          <ac:chgData name="Xiaoyang Li" userId="0e2b58c7-0c84-47c7-adb6-dc3048af057e" providerId="ADAL" clId="{B6428354-74E9-49A9-B42C-E416B91D8EE4}" dt="2024-11-28T03:30:11.266" v="6585" actId="1076"/>
          <ac:picMkLst>
            <pc:docMk/>
            <pc:sldMk cId="3757674847" sldId="357"/>
            <ac:picMk id="19" creationId="{A2F12D55-2976-E6CC-A891-2C9D22C1FDC7}"/>
          </ac:picMkLst>
        </pc:picChg>
      </pc:sldChg>
      <pc:sldChg chg="addSp delSp modSp new mod modAnim modNotesTx">
        <pc:chgData name="Xiaoyang Li" userId="0e2b58c7-0c84-47c7-adb6-dc3048af057e" providerId="ADAL" clId="{B6428354-74E9-49A9-B42C-E416B91D8EE4}" dt="2024-12-03T23:14:33.602" v="12184"/>
        <pc:sldMkLst>
          <pc:docMk/>
          <pc:sldMk cId="4192209978" sldId="358"/>
        </pc:sldMkLst>
        <pc:spChg chg="mod">
          <ac:chgData name="Xiaoyang Li" userId="0e2b58c7-0c84-47c7-adb6-dc3048af057e" providerId="ADAL" clId="{B6428354-74E9-49A9-B42C-E416B91D8EE4}" dt="2024-11-29T02:31:56.659" v="7493"/>
          <ac:spMkLst>
            <pc:docMk/>
            <pc:sldMk cId="4192209978" sldId="358"/>
            <ac:spMk id="4" creationId="{B0F49074-A726-1232-B1AB-0A9CFCD81C14}"/>
          </ac:spMkLst>
        </pc:spChg>
        <pc:spChg chg="mod">
          <ac:chgData name="Xiaoyang Li" userId="0e2b58c7-0c84-47c7-adb6-dc3048af057e" providerId="ADAL" clId="{B6428354-74E9-49A9-B42C-E416B91D8EE4}" dt="2024-11-29T02:33:10.481" v="7512" actId="20577"/>
          <ac:spMkLst>
            <pc:docMk/>
            <pc:sldMk cId="4192209978" sldId="358"/>
            <ac:spMk id="5" creationId="{87E5AB61-AC52-420A-A749-37E5E3EC9E6D}"/>
          </ac:spMkLst>
        </pc:spChg>
        <pc:spChg chg="add mod">
          <ac:chgData name="Xiaoyang Li" userId="0e2b58c7-0c84-47c7-adb6-dc3048af057e" providerId="ADAL" clId="{B6428354-74E9-49A9-B42C-E416B91D8EE4}" dt="2024-11-28T04:01:56.548" v="7274" actId="1076"/>
          <ac:spMkLst>
            <pc:docMk/>
            <pc:sldMk cId="4192209978" sldId="358"/>
            <ac:spMk id="8" creationId="{DBBC40EE-5331-5DDC-2599-BC62002F1CF9}"/>
          </ac:spMkLst>
        </pc:spChg>
        <pc:spChg chg="add mod">
          <ac:chgData name="Xiaoyang Li" userId="0e2b58c7-0c84-47c7-adb6-dc3048af057e" providerId="ADAL" clId="{B6428354-74E9-49A9-B42C-E416B91D8EE4}" dt="2024-11-28T04:03:16.482" v="7286" actId="255"/>
          <ac:spMkLst>
            <pc:docMk/>
            <pc:sldMk cId="4192209978" sldId="358"/>
            <ac:spMk id="9" creationId="{4102B26E-ACF2-D155-BFDE-6302B71B14B6}"/>
          </ac:spMkLst>
        </pc:spChg>
        <pc:spChg chg="add mod">
          <ac:chgData name="Xiaoyang Li" userId="0e2b58c7-0c84-47c7-adb6-dc3048af057e" providerId="ADAL" clId="{B6428354-74E9-49A9-B42C-E416B91D8EE4}" dt="2024-11-28T04:25:41.259" v="7367" actId="1076"/>
          <ac:spMkLst>
            <pc:docMk/>
            <pc:sldMk cId="4192209978" sldId="358"/>
            <ac:spMk id="11" creationId="{76320FD4-4095-2C81-B53D-839DE0CE8948}"/>
          </ac:spMkLst>
        </pc:spChg>
        <pc:spChg chg="add mod">
          <ac:chgData name="Xiaoyang Li" userId="0e2b58c7-0c84-47c7-adb6-dc3048af057e" providerId="ADAL" clId="{B6428354-74E9-49A9-B42C-E416B91D8EE4}" dt="2024-11-29T02:41:47.694" v="7538" actId="20577"/>
          <ac:spMkLst>
            <pc:docMk/>
            <pc:sldMk cId="4192209978" sldId="358"/>
            <ac:spMk id="15" creationId="{BF2E493C-BDF3-1F51-2587-8A6051791ADE}"/>
          </ac:spMkLst>
        </pc:spChg>
        <pc:spChg chg="add mod">
          <ac:chgData name="Xiaoyang Li" userId="0e2b58c7-0c84-47c7-adb6-dc3048af057e" providerId="ADAL" clId="{B6428354-74E9-49A9-B42C-E416B91D8EE4}" dt="2024-11-28T04:33:47.144" v="7384" actId="1076"/>
          <ac:spMkLst>
            <pc:docMk/>
            <pc:sldMk cId="4192209978" sldId="358"/>
            <ac:spMk id="28" creationId="{DA59275B-52E4-312D-901D-19D14ED39BB7}"/>
          </ac:spMkLst>
        </pc:spChg>
        <pc:grpChg chg="add mod">
          <ac:chgData name="Xiaoyang Li" userId="0e2b58c7-0c84-47c7-adb6-dc3048af057e" providerId="ADAL" clId="{B6428354-74E9-49A9-B42C-E416B91D8EE4}" dt="2024-11-29T02:31:56.659" v="7493"/>
          <ac:grpSpMkLst>
            <pc:docMk/>
            <pc:sldMk cId="4192209978" sldId="358"/>
            <ac:grpSpMk id="3" creationId="{995535B7-C71C-8A7A-A635-18ABA4C082E8}"/>
          </ac:grpSpMkLst>
        </pc:grpChg>
        <pc:picChg chg="add mod">
          <ac:chgData name="Xiaoyang Li" userId="0e2b58c7-0c84-47c7-adb6-dc3048af057e" providerId="ADAL" clId="{B6428354-74E9-49A9-B42C-E416B91D8EE4}" dt="2024-11-28T03:31:38.035" v="6588" actId="1076"/>
          <ac:picMkLst>
            <pc:docMk/>
            <pc:sldMk cId="4192209978" sldId="358"/>
            <ac:picMk id="7" creationId="{0C3AC0C3-E0C3-E547-80ED-FC0EC4847D4B}"/>
          </ac:picMkLst>
        </pc:picChg>
        <pc:picChg chg="add mod">
          <ac:chgData name="Xiaoyang Li" userId="0e2b58c7-0c84-47c7-adb6-dc3048af057e" providerId="ADAL" clId="{B6428354-74E9-49A9-B42C-E416B91D8EE4}" dt="2024-11-29T02:32:02.560" v="7494" actId="1076"/>
          <ac:picMkLst>
            <pc:docMk/>
            <pc:sldMk cId="4192209978" sldId="358"/>
            <ac:picMk id="23" creationId="{6B37725B-9879-7E9C-855D-87876CCC1F2A}"/>
          </ac:picMkLst>
        </pc:picChg>
        <pc:cxnChg chg="add mod">
          <ac:chgData name="Xiaoyang Li" userId="0e2b58c7-0c84-47c7-adb6-dc3048af057e" providerId="ADAL" clId="{B6428354-74E9-49A9-B42C-E416B91D8EE4}" dt="2024-11-28T04:03:28.651" v="7289" actId="14100"/>
          <ac:cxnSpMkLst>
            <pc:docMk/>
            <pc:sldMk cId="4192209978" sldId="358"/>
            <ac:cxnSpMk id="17" creationId="{E97893EA-6D29-6366-BCCF-74D96C552B09}"/>
          </ac:cxnSpMkLst>
        </pc:cxnChg>
        <pc:cxnChg chg="add mod">
          <ac:chgData name="Xiaoyang Li" userId="0e2b58c7-0c84-47c7-adb6-dc3048af057e" providerId="ADAL" clId="{B6428354-74E9-49A9-B42C-E416B91D8EE4}" dt="2024-11-28T04:25:41.259" v="7367" actId="1076"/>
          <ac:cxnSpMkLst>
            <pc:docMk/>
            <pc:sldMk cId="4192209978" sldId="358"/>
            <ac:cxnSpMk id="20" creationId="{7583A1A0-7ECD-787D-66B0-CC28F35E01DC}"/>
          </ac:cxnSpMkLst>
        </pc:cxnChg>
      </pc:sldChg>
      <pc:sldChg chg="addSp delSp modSp new mod modAnim modNotesTx">
        <pc:chgData name="Xiaoyang Li" userId="0e2b58c7-0c84-47c7-adb6-dc3048af057e" providerId="ADAL" clId="{B6428354-74E9-49A9-B42C-E416B91D8EE4}" dt="2024-12-05T00:25:16.230" v="12375"/>
        <pc:sldMkLst>
          <pc:docMk/>
          <pc:sldMk cId="496581425" sldId="359"/>
        </pc:sldMkLst>
        <pc:spChg chg="add mod">
          <ac:chgData name="Xiaoyang Li" userId="0e2b58c7-0c84-47c7-adb6-dc3048af057e" providerId="ADAL" clId="{B6428354-74E9-49A9-B42C-E416B91D8EE4}" dt="2024-11-29T02:30:38.745" v="7482" actId="14100"/>
          <ac:spMkLst>
            <pc:docMk/>
            <pc:sldMk cId="496581425" sldId="359"/>
            <ac:spMk id="6" creationId="{1BB9D6BA-2791-4B9B-1AF1-FD8E883C8B99}"/>
          </ac:spMkLst>
        </pc:spChg>
        <pc:spChg chg="mod">
          <ac:chgData name="Xiaoyang Li" userId="0e2b58c7-0c84-47c7-adb6-dc3048af057e" providerId="ADAL" clId="{B6428354-74E9-49A9-B42C-E416B91D8EE4}" dt="2024-11-29T02:33:19.149" v="7513"/>
          <ac:spMkLst>
            <pc:docMk/>
            <pc:sldMk cId="496581425" sldId="359"/>
            <ac:spMk id="9" creationId="{03842594-93C3-D5CE-DCF0-3632D7131EA0}"/>
          </ac:spMkLst>
        </pc:spChg>
        <pc:spChg chg="mod">
          <ac:chgData name="Xiaoyang Li" userId="0e2b58c7-0c84-47c7-adb6-dc3048af057e" providerId="ADAL" clId="{B6428354-74E9-49A9-B42C-E416B91D8EE4}" dt="2024-11-29T02:33:58.740" v="7522" actId="20577"/>
          <ac:spMkLst>
            <pc:docMk/>
            <pc:sldMk cId="496581425" sldId="359"/>
            <ac:spMk id="10" creationId="{D4833696-40A8-6DF7-56B6-7FF643930562}"/>
          </ac:spMkLst>
        </pc:spChg>
        <pc:spChg chg="mod">
          <ac:chgData name="Xiaoyang Li" userId="0e2b58c7-0c84-47c7-adb6-dc3048af057e" providerId="ADAL" clId="{B6428354-74E9-49A9-B42C-E416B91D8EE4}" dt="2024-11-29T04:17:56.729" v="11610" actId="1076"/>
          <ac:spMkLst>
            <pc:docMk/>
            <pc:sldMk cId="496581425" sldId="359"/>
            <ac:spMk id="14" creationId="{E591684B-CA85-1981-1898-2A0E7A56B234}"/>
          </ac:spMkLst>
        </pc:spChg>
        <pc:spChg chg="mod">
          <ac:chgData name="Xiaoyang Li" userId="0e2b58c7-0c84-47c7-adb6-dc3048af057e" providerId="ADAL" clId="{B6428354-74E9-49A9-B42C-E416B91D8EE4}" dt="2024-11-29T04:17:54.517" v="11609" actId="1076"/>
          <ac:spMkLst>
            <pc:docMk/>
            <pc:sldMk cId="496581425" sldId="359"/>
            <ac:spMk id="16" creationId="{BCCE0417-C143-6581-7643-F378647E8EC7}"/>
          </ac:spMkLst>
        </pc:spChg>
        <pc:spChg chg="mod">
          <ac:chgData name="Xiaoyang Li" userId="0e2b58c7-0c84-47c7-adb6-dc3048af057e" providerId="ADAL" clId="{B6428354-74E9-49A9-B42C-E416B91D8EE4}" dt="2024-11-29T02:29:08.083" v="7469" actId="14100"/>
          <ac:spMkLst>
            <pc:docMk/>
            <pc:sldMk cId="496581425" sldId="359"/>
            <ac:spMk id="22" creationId="{F2D4231A-D59C-291F-4666-B6233E1D3F8B}"/>
          </ac:spMkLst>
        </pc:spChg>
        <pc:spChg chg="mod">
          <ac:chgData name="Xiaoyang Li" userId="0e2b58c7-0c84-47c7-adb6-dc3048af057e" providerId="ADAL" clId="{B6428354-74E9-49A9-B42C-E416B91D8EE4}" dt="2024-11-29T02:29:28.010" v="7471" actId="14100"/>
          <ac:spMkLst>
            <pc:docMk/>
            <pc:sldMk cId="496581425" sldId="359"/>
            <ac:spMk id="25" creationId="{EED040C0-20AB-671B-7AAD-F69FAFC3D34B}"/>
          </ac:spMkLst>
        </pc:spChg>
        <pc:spChg chg="mod">
          <ac:chgData name="Xiaoyang Li" userId="0e2b58c7-0c84-47c7-adb6-dc3048af057e" providerId="ADAL" clId="{B6428354-74E9-49A9-B42C-E416B91D8EE4}" dt="2024-11-29T02:28:47.332" v="7466" actId="14100"/>
          <ac:spMkLst>
            <pc:docMk/>
            <pc:sldMk cId="496581425" sldId="359"/>
            <ac:spMk id="26" creationId="{6EB841CF-127D-9611-B55C-7D912B3089AC}"/>
          </ac:spMkLst>
        </pc:spChg>
        <pc:spChg chg="mod">
          <ac:chgData name="Xiaoyang Li" userId="0e2b58c7-0c84-47c7-adb6-dc3048af057e" providerId="ADAL" clId="{B6428354-74E9-49A9-B42C-E416B91D8EE4}" dt="2024-11-29T02:31:02.698" v="7486" actId="14100"/>
          <ac:spMkLst>
            <pc:docMk/>
            <pc:sldMk cId="496581425" sldId="359"/>
            <ac:spMk id="28" creationId="{DC65E4D6-761A-90FA-AB6F-5DC9B1D4622A}"/>
          </ac:spMkLst>
        </pc:spChg>
        <pc:grpChg chg="add mod">
          <ac:chgData name="Xiaoyang Li" userId="0e2b58c7-0c84-47c7-adb6-dc3048af057e" providerId="ADAL" clId="{B6428354-74E9-49A9-B42C-E416B91D8EE4}" dt="2024-11-29T02:33:21.881" v="7514" actId="14100"/>
          <ac:grpSpMkLst>
            <pc:docMk/>
            <pc:sldMk cId="496581425" sldId="359"/>
            <ac:grpSpMk id="7" creationId="{2996BD63-70F2-8ED4-555E-F4CCEE9E2E65}"/>
          </ac:grpSpMkLst>
        </pc:grpChg>
        <pc:picChg chg="add mod">
          <ac:chgData name="Xiaoyang Li" userId="0e2b58c7-0c84-47c7-adb6-dc3048af057e" providerId="ADAL" clId="{B6428354-74E9-49A9-B42C-E416B91D8EE4}" dt="2024-11-28T04:41:36.737" v="7396"/>
          <ac:picMkLst>
            <pc:docMk/>
            <pc:sldMk cId="496581425" sldId="359"/>
            <ac:picMk id="8" creationId="{208B3731-F0C6-9BDD-29C5-67B843B2AF5D}"/>
          </ac:picMkLst>
        </pc:picChg>
        <pc:picChg chg="add mod">
          <ac:chgData name="Xiaoyang Li" userId="0e2b58c7-0c84-47c7-adb6-dc3048af057e" providerId="ADAL" clId="{B6428354-74E9-49A9-B42C-E416B91D8EE4}" dt="2024-11-29T21:52:24.358" v="11763" actId="1076"/>
          <ac:picMkLst>
            <pc:docMk/>
            <pc:sldMk cId="496581425" sldId="359"/>
            <ac:picMk id="12" creationId="{A3A214BF-9F87-435D-9B3D-62E114F786CC}"/>
          </ac:picMkLst>
        </pc:picChg>
        <pc:picChg chg="mod">
          <ac:chgData name="Xiaoyang Li" userId="0e2b58c7-0c84-47c7-adb6-dc3048af057e" providerId="ADAL" clId="{B6428354-74E9-49A9-B42C-E416B91D8EE4}" dt="2024-11-29T02:31:27.987" v="7492" actId="1076"/>
          <ac:picMkLst>
            <pc:docMk/>
            <pc:sldMk cId="496581425" sldId="359"/>
            <ac:picMk id="13" creationId="{D9EC5665-22B8-2C14-6D4E-A444F8D7375A}"/>
          </ac:picMkLst>
        </pc:picChg>
        <pc:picChg chg="mod">
          <ac:chgData name="Xiaoyang Li" userId="0e2b58c7-0c84-47c7-adb6-dc3048af057e" providerId="ADAL" clId="{B6428354-74E9-49A9-B42C-E416B91D8EE4}" dt="2024-11-29T02:30:25.185" v="7480" actId="1076"/>
          <ac:picMkLst>
            <pc:docMk/>
            <pc:sldMk cId="496581425" sldId="359"/>
            <ac:picMk id="21" creationId="{A5BFC295-5503-4287-904D-AE4430FCCC3A}"/>
          </ac:picMkLst>
        </pc:picChg>
      </pc:sldChg>
      <pc:sldChg chg="addSp modSp new del mod">
        <pc:chgData name="Xiaoyang Li" userId="0e2b58c7-0c84-47c7-adb6-dc3048af057e" providerId="ADAL" clId="{B6428354-74E9-49A9-B42C-E416B91D8EE4}" dt="2024-12-05T00:33:07.848" v="12390" actId="2696"/>
        <pc:sldMkLst>
          <pc:docMk/>
          <pc:sldMk cId="149870502" sldId="360"/>
        </pc:sldMkLst>
        <pc:spChg chg="add mod">
          <ac:chgData name="Xiaoyang Li" userId="0e2b58c7-0c84-47c7-adb6-dc3048af057e" providerId="ADAL" clId="{B6428354-74E9-49A9-B42C-E416B91D8EE4}" dt="2024-12-05T00:32:42.533" v="12387"/>
          <ac:spMkLst>
            <pc:docMk/>
            <pc:sldMk cId="149870502" sldId="360"/>
            <ac:spMk id="2" creationId="{5E779A9F-49BC-6F11-6021-1491EFD83E19}"/>
          </ac:spMkLst>
        </pc:spChg>
        <pc:spChg chg="add mod">
          <ac:chgData name="Xiaoyang Li" userId="0e2b58c7-0c84-47c7-adb6-dc3048af057e" providerId="ADAL" clId="{B6428354-74E9-49A9-B42C-E416B91D8EE4}" dt="2024-12-05T00:32:55.709" v="12389" actId="14100"/>
          <ac:spMkLst>
            <pc:docMk/>
            <pc:sldMk cId="149870502" sldId="360"/>
            <ac:spMk id="3" creationId="{1098BF64-F318-88F6-280B-FB88710DE2FC}"/>
          </ac:spMkLst>
        </pc:spChg>
      </pc:sldChg>
      <pc:sldChg chg="modSp mod">
        <pc:chgData name="Xiaoyang Li" userId="0e2b58c7-0c84-47c7-adb6-dc3048af057e" providerId="ADAL" clId="{B6428354-74E9-49A9-B42C-E416B91D8EE4}" dt="2024-12-05T23:45:24.304" v="12684" actId="1076"/>
        <pc:sldMkLst>
          <pc:docMk/>
          <pc:sldMk cId="1106268645" sldId="361"/>
        </pc:sldMkLst>
        <pc:spChg chg="mod">
          <ac:chgData name="Xiaoyang Li" userId="0e2b58c7-0c84-47c7-adb6-dc3048af057e" providerId="ADAL" clId="{B6428354-74E9-49A9-B42C-E416B91D8EE4}" dt="2024-12-05T23:45:24.304" v="12684" actId="1076"/>
          <ac:spMkLst>
            <pc:docMk/>
            <pc:sldMk cId="1106268645" sldId="361"/>
            <ac:spMk id="7" creationId="{264A769E-CD72-70FD-317B-B0F0BCFF377B}"/>
          </ac:spMkLst>
        </pc:spChg>
        <pc:spChg chg="mod">
          <ac:chgData name="Xiaoyang Li" userId="0e2b58c7-0c84-47c7-adb6-dc3048af057e" providerId="ADAL" clId="{B6428354-74E9-49A9-B42C-E416B91D8EE4}" dt="2024-12-05T01:02:34.928" v="12452" actId="20577"/>
          <ac:spMkLst>
            <pc:docMk/>
            <pc:sldMk cId="1106268645" sldId="361"/>
            <ac:spMk id="8" creationId="{6FF00C56-1418-BB0C-02E6-3DF1BB534F12}"/>
          </ac:spMkLst>
        </pc:spChg>
      </pc:sldChg>
      <pc:sldChg chg="addSp modSp mod">
        <pc:chgData name="Xiaoyang Li" userId="0e2b58c7-0c84-47c7-adb6-dc3048af057e" providerId="ADAL" clId="{B6428354-74E9-49A9-B42C-E416B91D8EE4}" dt="2024-12-05T23:41:52.109" v="12680" actId="1076"/>
        <pc:sldMkLst>
          <pc:docMk/>
          <pc:sldMk cId="2123787575" sldId="362"/>
        </pc:sldMkLst>
        <pc:spChg chg="mod">
          <ac:chgData name="Xiaoyang Li" userId="0e2b58c7-0c84-47c7-adb6-dc3048af057e" providerId="ADAL" clId="{B6428354-74E9-49A9-B42C-E416B91D8EE4}" dt="2024-12-05T00:46:22.972" v="12397" actId="207"/>
          <ac:spMkLst>
            <pc:docMk/>
            <pc:sldMk cId="2123787575" sldId="362"/>
            <ac:spMk id="2" creationId="{B025C49F-8E79-BBE2-F027-E79629A9CDD1}"/>
          </ac:spMkLst>
        </pc:spChg>
        <pc:graphicFrameChg chg="mod modGraphic">
          <ac:chgData name="Xiaoyang Li" userId="0e2b58c7-0c84-47c7-adb6-dc3048af057e" providerId="ADAL" clId="{B6428354-74E9-49A9-B42C-E416B91D8EE4}" dt="2024-12-05T23:41:32.684" v="12677" actId="13926"/>
          <ac:graphicFrameMkLst>
            <pc:docMk/>
            <pc:sldMk cId="2123787575" sldId="362"/>
            <ac:graphicFrameMk id="5" creationId="{B5C97FF4-5541-FBC2-CF63-7283B74DD3B7}"/>
          </ac:graphicFrameMkLst>
        </pc:graphicFrameChg>
        <pc:picChg chg="add mod ord">
          <ac:chgData name="Xiaoyang Li" userId="0e2b58c7-0c84-47c7-adb6-dc3048af057e" providerId="ADAL" clId="{B6428354-74E9-49A9-B42C-E416B91D8EE4}" dt="2024-12-05T00:45:52.571" v="12394" actId="167"/>
          <ac:picMkLst>
            <pc:docMk/>
            <pc:sldMk cId="2123787575" sldId="362"/>
            <ac:picMk id="4" creationId="{FF076FF5-C168-0216-BA4D-BA4B585602C1}"/>
          </ac:picMkLst>
        </pc:picChg>
        <pc:picChg chg="add mod">
          <ac:chgData name="Xiaoyang Li" userId="0e2b58c7-0c84-47c7-adb6-dc3048af057e" providerId="ADAL" clId="{B6428354-74E9-49A9-B42C-E416B91D8EE4}" dt="2024-12-05T23:41:52.109" v="12680" actId="1076"/>
          <ac:picMkLst>
            <pc:docMk/>
            <pc:sldMk cId="2123787575" sldId="362"/>
            <ac:picMk id="6" creationId="{AE0A7542-1D42-8657-58C5-6783C797D704}"/>
          </ac:picMkLst>
        </pc:picChg>
      </pc:sldChg>
      <pc:sldChg chg="addSp modSp new mod">
        <pc:chgData name="Xiaoyang Li" userId="0e2b58c7-0c84-47c7-adb6-dc3048af057e" providerId="ADAL" clId="{B6428354-74E9-49A9-B42C-E416B91D8EE4}" dt="2024-12-05T00:51:54.269" v="12412"/>
        <pc:sldMkLst>
          <pc:docMk/>
          <pc:sldMk cId="1676271162" sldId="363"/>
        </pc:sldMkLst>
        <pc:spChg chg="add mod">
          <ac:chgData name="Xiaoyang Li" userId="0e2b58c7-0c84-47c7-adb6-dc3048af057e" providerId="ADAL" clId="{B6428354-74E9-49A9-B42C-E416B91D8EE4}" dt="2024-12-05T00:49:55.184" v="12400"/>
          <ac:spMkLst>
            <pc:docMk/>
            <pc:sldMk cId="1676271162" sldId="363"/>
            <ac:spMk id="2" creationId="{541DE213-4F93-50E3-E10D-4AD69D52593D}"/>
          </ac:spMkLst>
        </pc:spChg>
        <pc:spChg chg="add mod">
          <ac:chgData name="Xiaoyang Li" userId="0e2b58c7-0c84-47c7-adb6-dc3048af057e" providerId="ADAL" clId="{B6428354-74E9-49A9-B42C-E416B91D8EE4}" dt="2024-12-05T00:50:06.651" v="12401"/>
          <ac:spMkLst>
            <pc:docMk/>
            <pc:sldMk cId="1676271162" sldId="363"/>
            <ac:spMk id="3" creationId="{C14D91C8-8CB8-0A51-6D79-792AEA010F97}"/>
          </ac:spMkLst>
        </pc:spChg>
        <pc:spChg chg="add mod">
          <ac:chgData name="Xiaoyang Li" userId="0e2b58c7-0c84-47c7-adb6-dc3048af057e" providerId="ADAL" clId="{B6428354-74E9-49A9-B42C-E416B91D8EE4}" dt="2024-12-05T00:50:31.975" v="12404"/>
          <ac:spMkLst>
            <pc:docMk/>
            <pc:sldMk cId="1676271162" sldId="363"/>
            <ac:spMk id="4" creationId="{CBB6DE57-B803-85B8-6143-6D99161E5FE6}"/>
          </ac:spMkLst>
        </pc:spChg>
        <pc:spChg chg="add mod">
          <ac:chgData name="Xiaoyang Li" userId="0e2b58c7-0c84-47c7-adb6-dc3048af057e" providerId="ADAL" clId="{B6428354-74E9-49A9-B42C-E416B91D8EE4}" dt="2024-12-05T00:50:39.017" v="12405"/>
          <ac:spMkLst>
            <pc:docMk/>
            <pc:sldMk cId="1676271162" sldId="363"/>
            <ac:spMk id="5" creationId="{25F4A9EF-2303-D303-06C8-D4F343A1C03B}"/>
          </ac:spMkLst>
        </pc:spChg>
        <pc:spChg chg="add mod">
          <ac:chgData name="Xiaoyang Li" userId="0e2b58c7-0c84-47c7-adb6-dc3048af057e" providerId="ADAL" clId="{B6428354-74E9-49A9-B42C-E416B91D8EE4}" dt="2024-12-05T00:50:53.587" v="12407"/>
          <ac:spMkLst>
            <pc:docMk/>
            <pc:sldMk cId="1676271162" sldId="363"/>
            <ac:spMk id="7" creationId="{BD583232-51A8-61FC-2AE1-9249B18719BF}"/>
          </ac:spMkLst>
        </pc:spChg>
        <pc:spChg chg="add mod ord">
          <ac:chgData name="Xiaoyang Li" userId="0e2b58c7-0c84-47c7-adb6-dc3048af057e" providerId="ADAL" clId="{B6428354-74E9-49A9-B42C-E416B91D8EE4}" dt="2024-12-05T00:51:39.710" v="12410" actId="167"/>
          <ac:spMkLst>
            <pc:docMk/>
            <pc:sldMk cId="1676271162" sldId="363"/>
            <ac:spMk id="8" creationId="{43AA1333-0D2F-2559-C711-D3BAA22EE764}"/>
          </ac:spMkLst>
        </pc:spChg>
        <pc:spChg chg="add mod">
          <ac:chgData name="Xiaoyang Li" userId="0e2b58c7-0c84-47c7-adb6-dc3048af057e" providerId="ADAL" clId="{B6428354-74E9-49A9-B42C-E416B91D8EE4}" dt="2024-12-05T00:51:46.693" v="12411"/>
          <ac:spMkLst>
            <pc:docMk/>
            <pc:sldMk cId="1676271162" sldId="363"/>
            <ac:spMk id="9" creationId="{DFF22660-3CAB-A7EA-9D9D-F874D1E85C70}"/>
          </ac:spMkLst>
        </pc:spChg>
        <pc:picChg chg="add mod">
          <ac:chgData name="Xiaoyang Li" userId="0e2b58c7-0c84-47c7-adb6-dc3048af057e" providerId="ADAL" clId="{B6428354-74E9-49A9-B42C-E416B91D8EE4}" dt="2024-12-05T00:51:54.269" v="12412"/>
          <ac:picMkLst>
            <pc:docMk/>
            <pc:sldMk cId="1676271162" sldId="363"/>
            <ac:picMk id="10" creationId="{491C53EC-03CE-E17B-6F5F-CC59FBEA9BC7}"/>
          </ac:picMkLst>
        </pc:picChg>
        <pc:cxnChg chg="add mod">
          <ac:chgData name="Xiaoyang Li" userId="0e2b58c7-0c84-47c7-adb6-dc3048af057e" providerId="ADAL" clId="{B6428354-74E9-49A9-B42C-E416B91D8EE4}" dt="2024-12-05T00:50:44.383" v="12406"/>
          <ac:cxnSpMkLst>
            <pc:docMk/>
            <pc:sldMk cId="1676271162" sldId="363"/>
            <ac:cxnSpMk id="6" creationId="{1A5C95F5-1B54-C625-F799-9F55584D0D22}"/>
          </ac:cxnSpMkLst>
        </pc:cxnChg>
      </pc:sldChg>
      <pc:sldChg chg="modSp mod">
        <pc:chgData name="Xiaoyang Li" userId="0e2b58c7-0c84-47c7-adb6-dc3048af057e" providerId="ADAL" clId="{B6428354-74E9-49A9-B42C-E416B91D8EE4}" dt="2024-12-05T00:54:01.183" v="12415" actId="167"/>
        <pc:sldMkLst>
          <pc:docMk/>
          <pc:sldMk cId="3759834102" sldId="364"/>
        </pc:sldMkLst>
        <pc:spChg chg="ord">
          <ac:chgData name="Xiaoyang Li" userId="0e2b58c7-0c84-47c7-adb6-dc3048af057e" providerId="ADAL" clId="{B6428354-74E9-49A9-B42C-E416B91D8EE4}" dt="2024-12-05T00:54:01.183" v="12415" actId="167"/>
          <ac:spMkLst>
            <pc:docMk/>
            <pc:sldMk cId="3759834102" sldId="364"/>
            <ac:spMk id="10" creationId="{4B3D73EC-2CAC-4E48-E541-09202002F8DD}"/>
          </ac:spMkLst>
        </pc:spChg>
      </pc:sldChg>
      <pc:sldChg chg="addSp delSp modSp add mod ord">
        <pc:chgData name="Xiaoyang Li" userId="0e2b58c7-0c84-47c7-adb6-dc3048af057e" providerId="ADAL" clId="{B6428354-74E9-49A9-B42C-E416B91D8EE4}" dt="2024-12-05T01:22:18.837" v="12651" actId="20577"/>
        <pc:sldMkLst>
          <pc:docMk/>
          <pc:sldMk cId="1180146047" sldId="365"/>
        </pc:sldMkLst>
        <pc:spChg chg="mod">
          <ac:chgData name="Xiaoyang Li" userId="0e2b58c7-0c84-47c7-adb6-dc3048af057e" providerId="ADAL" clId="{B6428354-74E9-49A9-B42C-E416B91D8EE4}" dt="2024-12-05T00:55:01.763" v="12420" actId="20577"/>
          <ac:spMkLst>
            <pc:docMk/>
            <pc:sldMk cId="1180146047" sldId="365"/>
            <ac:spMk id="2" creationId="{BD2550ED-CC8D-0EBA-A25D-78CA6D11FD35}"/>
          </ac:spMkLst>
        </pc:spChg>
        <pc:spChg chg="del">
          <ac:chgData name="Xiaoyang Li" userId="0e2b58c7-0c84-47c7-adb6-dc3048af057e" providerId="ADAL" clId="{B6428354-74E9-49A9-B42C-E416B91D8EE4}" dt="2024-12-05T00:55:14.025" v="12421" actId="478"/>
          <ac:spMkLst>
            <pc:docMk/>
            <pc:sldMk cId="1180146047" sldId="365"/>
            <ac:spMk id="4" creationId="{8731F2F5-552B-F0AC-6327-14B45C128021}"/>
          </ac:spMkLst>
        </pc:spChg>
        <pc:spChg chg="mod">
          <ac:chgData name="Xiaoyang Li" userId="0e2b58c7-0c84-47c7-adb6-dc3048af057e" providerId="ADAL" clId="{B6428354-74E9-49A9-B42C-E416B91D8EE4}" dt="2024-12-05T01:22:18.837" v="12651" actId="20577"/>
          <ac:spMkLst>
            <pc:docMk/>
            <pc:sldMk cId="1180146047" sldId="365"/>
            <ac:spMk id="6" creationId="{2BA1D516-29B9-71F5-EC5E-3CA28C14DB9E}"/>
          </ac:spMkLst>
        </pc:spChg>
        <pc:spChg chg="add mod">
          <ac:chgData name="Xiaoyang Li" userId="0e2b58c7-0c84-47c7-adb6-dc3048af057e" providerId="ADAL" clId="{B6428354-74E9-49A9-B42C-E416B91D8EE4}" dt="2024-12-05T00:55:14.630" v="12422"/>
          <ac:spMkLst>
            <pc:docMk/>
            <pc:sldMk cId="1180146047" sldId="365"/>
            <ac:spMk id="8" creationId="{E3DF6949-8382-0CE7-B9D9-74416E598A58}"/>
          </ac:spMkLst>
        </pc:spChg>
      </pc:sldChg>
      <pc:sldChg chg="addSp modSp add mod ord">
        <pc:chgData name="Xiaoyang Li" userId="0e2b58c7-0c84-47c7-adb6-dc3048af057e" providerId="ADAL" clId="{B6428354-74E9-49A9-B42C-E416B91D8EE4}" dt="2024-12-05T01:22:47.370" v="12658" actId="20577"/>
        <pc:sldMkLst>
          <pc:docMk/>
          <pc:sldMk cId="1887404535" sldId="366"/>
        </pc:sldMkLst>
        <pc:spChg chg="mod">
          <ac:chgData name="Xiaoyang Li" userId="0e2b58c7-0c84-47c7-adb6-dc3048af057e" providerId="ADAL" clId="{B6428354-74E9-49A9-B42C-E416B91D8EE4}" dt="2024-12-05T00:55:48.661" v="12430" actId="20577"/>
          <ac:spMkLst>
            <pc:docMk/>
            <pc:sldMk cId="1887404535" sldId="366"/>
            <ac:spMk id="2" creationId="{924C262A-0718-0BB8-894F-3020571E8F2A}"/>
          </ac:spMkLst>
        </pc:spChg>
        <pc:spChg chg="add mod">
          <ac:chgData name="Xiaoyang Li" userId="0e2b58c7-0c84-47c7-adb6-dc3048af057e" providerId="ADAL" clId="{B6428354-74E9-49A9-B42C-E416B91D8EE4}" dt="2024-12-05T01:22:47.370" v="12658" actId="20577"/>
          <ac:spMkLst>
            <pc:docMk/>
            <pc:sldMk cId="1887404535" sldId="366"/>
            <ac:spMk id="4" creationId="{E8331482-3832-0728-8C93-1DB74436F3BE}"/>
          </ac:spMkLst>
        </pc:spChg>
        <pc:spChg chg="mod">
          <ac:chgData name="Xiaoyang Li" userId="0e2b58c7-0c84-47c7-adb6-dc3048af057e" providerId="ADAL" clId="{B6428354-74E9-49A9-B42C-E416B91D8EE4}" dt="2024-12-05T00:55:57.177" v="12442" actId="20577"/>
          <ac:spMkLst>
            <pc:docMk/>
            <pc:sldMk cId="1887404535" sldId="366"/>
            <ac:spMk id="6" creationId="{F9AED4B0-96A0-E5B6-2A3E-DDA663F74BDF}"/>
          </ac:spMkLst>
        </pc:spChg>
        <pc:spChg chg="mod">
          <ac:chgData name="Xiaoyang Li" userId="0e2b58c7-0c84-47c7-adb6-dc3048af057e" providerId="ADAL" clId="{B6428354-74E9-49A9-B42C-E416B91D8EE4}" dt="2024-12-05T00:55:53.142" v="12441" actId="20577"/>
          <ac:spMkLst>
            <pc:docMk/>
            <pc:sldMk cId="1887404535" sldId="366"/>
            <ac:spMk id="8" creationId="{F19EC867-C480-9950-B025-8A4389F2E480}"/>
          </ac:spMkLst>
        </pc:spChg>
      </pc:sldChg>
    </pc:docChg>
  </pc:docChgLst>
  <pc:docChgLst>
    <pc:chgData name="Robert Phillips" userId="S::24df8@queensu.ca::4a7f14b0-d775-47da-b1aa-c61880918925" providerId="AD" clId="Web-{506405B9-645B-92FC-7CD9-6B0071891EC4}"/>
    <pc:docChg chg="modSld">
      <pc:chgData name="Robert Phillips" userId="S::24df8@queensu.ca::4a7f14b0-d775-47da-b1aa-c61880918925" providerId="AD" clId="Web-{506405B9-645B-92FC-7CD9-6B0071891EC4}" dt="2024-12-06T01:02:50.329" v="0"/>
      <pc:docMkLst>
        <pc:docMk/>
      </pc:docMkLst>
      <pc:sldChg chg="modNotes">
        <pc:chgData name="Robert Phillips" userId="S::24df8@queensu.ca::4a7f14b0-d775-47da-b1aa-c61880918925" providerId="AD" clId="Web-{506405B9-645B-92FC-7CD9-6B0071891EC4}" dt="2024-12-06T01:02:50.329" v="0"/>
        <pc:sldMkLst>
          <pc:docMk/>
          <pc:sldMk cId="1676271162" sldId="363"/>
        </pc:sldMkLst>
      </pc:sldChg>
    </pc:docChg>
  </pc:docChgLst>
  <pc:docChgLst>
    <pc:chgData name="Xiaogan Zhou" userId="S::23ym12@queensu.ca::b4a9e92f-6cb4-4275-9232-63efe9800ec4" providerId="AD" clId="Web-{8F3507E9-A331-4164-793B-0EA5472F5491}"/>
    <pc:docChg chg="addSld delSld modSld">
      <pc:chgData name="Xiaogan Zhou" userId="S::23ym12@queensu.ca::b4a9e92f-6cb4-4275-9232-63efe9800ec4" providerId="AD" clId="Web-{8F3507E9-A331-4164-793B-0EA5472F5491}" dt="2024-11-26T22:26:51.573" v="334" actId="20577"/>
      <pc:docMkLst>
        <pc:docMk/>
      </pc:docMkLst>
      <pc:sldChg chg="del">
        <pc:chgData name="Xiaogan Zhou" userId="S::23ym12@queensu.ca::b4a9e92f-6cb4-4275-9232-63efe9800ec4" providerId="AD" clId="Web-{8F3507E9-A331-4164-793B-0EA5472F5491}" dt="2024-11-26T22:03:21.229" v="44"/>
        <pc:sldMkLst>
          <pc:docMk/>
          <pc:sldMk cId="109857222" sldId="256"/>
        </pc:sldMkLst>
      </pc:sldChg>
      <pc:sldChg chg="addSp">
        <pc:chgData name="Xiaogan Zhou" userId="S::23ym12@queensu.ca::b4a9e92f-6cb4-4275-9232-63efe9800ec4" providerId="AD" clId="Web-{8F3507E9-A331-4164-793B-0EA5472F5491}" dt="2024-11-26T22:21:32.128" v="276"/>
        <pc:sldMkLst>
          <pc:docMk/>
          <pc:sldMk cId="2403525515" sldId="257"/>
        </pc:sldMkLst>
      </pc:sldChg>
      <pc:sldChg chg="addSp modSp">
        <pc:chgData name="Xiaogan Zhou" userId="S::23ym12@queensu.ca::b4a9e92f-6cb4-4275-9232-63efe9800ec4" providerId="AD" clId="Web-{8F3507E9-A331-4164-793B-0EA5472F5491}" dt="2024-11-26T22:21:22.941" v="272" actId="1076"/>
        <pc:sldMkLst>
          <pc:docMk/>
          <pc:sldMk cId="3763301317" sldId="260"/>
        </pc:sldMkLst>
      </pc:sldChg>
      <pc:sldChg chg="addSp">
        <pc:chgData name="Xiaogan Zhou" userId="S::23ym12@queensu.ca::b4a9e92f-6cb4-4275-9232-63efe9800ec4" providerId="AD" clId="Web-{8F3507E9-A331-4164-793B-0EA5472F5491}" dt="2024-11-26T22:21:25.941" v="273"/>
        <pc:sldMkLst>
          <pc:docMk/>
          <pc:sldMk cId="2821625811" sldId="261"/>
        </pc:sldMkLst>
      </pc:sldChg>
      <pc:sldChg chg="addSp">
        <pc:chgData name="Xiaogan Zhou" userId="S::23ym12@queensu.ca::b4a9e92f-6cb4-4275-9232-63efe9800ec4" providerId="AD" clId="Web-{8F3507E9-A331-4164-793B-0EA5472F5491}" dt="2024-11-26T22:21:29.285" v="274"/>
        <pc:sldMkLst>
          <pc:docMk/>
          <pc:sldMk cId="762127420" sldId="262"/>
        </pc:sldMkLst>
      </pc:sldChg>
      <pc:sldChg chg="addSp">
        <pc:chgData name="Xiaogan Zhou" userId="S::23ym12@queensu.ca::b4a9e92f-6cb4-4275-9232-63efe9800ec4" providerId="AD" clId="Web-{8F3507E9-A331-4164-793B-0EA5472F5491}" dt="2024-11-26T22:21:35.175" v="278"/>
        <pc:sldMkLst>
          <pc:docMk/>
          <pc:sldMk cId="584279363" sldId="263"/>
        </pc:sldMkLst>
      </pc:sldChg>
      <pc:sldChg chg="addSp">
        <pc:chgData name="Xiaogan Zhou" userId="S::23ym12@queensu.ca::b4a9e92f-6cb4-4275-9232-63efe9800ec4" providerId="AD" clId="Web-{8F3507E9-A331-4164-793B-0EA5472F5491}" dt="2024-11-26T22:21:43.238" v="283"/>
        <pc:sldMkLst>
          <pc:docMk/>
          <pc:sldMk cId="4089463373" sldId="264"/>
        </pc:sldMkLst>
      </pc:sldChg>
      <pc:sldChg chg="addSp">
        <pc:chgData name="Xiaogan Zhou" userId="S::23ym12@queensu.ca::b4a9e92f-6cb4-4275-9232-63efe9800ec4" providerId="AD" clId="Web-{8F3507E9-A331-4164-793B-0EA5472F5491}" dt="2024-11-26T22:21:40.019" v="281"/>
        <pc:sldMkLst>
          <pc:docMk/>
          <pc:sldMk cId="3657018878" sldId="265"/>
        </pc:sldMkLst>
      </pc:sldChg>
      <pc:sldChg chg="addSp">
        <pc:chgData name="Xiaogan Zhou" userId="S::23ym12@queensu.ca::b4a9e92f-6cb4-4275-9232-63efe9800ec4" providerId="AD" clId="Web-{8F3507E9-A331-4164-793B-0EA5472F5491}" dt="2024-11-26T22:21:41.535" v="282"/>
        <pc:sldMkLst>
          <pc:docMk/>
          <pc:sldMk cId="2946588247" sldId="266"/>
        </pc:sldMkLst>
      </pc:sldChg>
      <pc:sldChg chg="addSp">
        <pc:chgData name="Xiaogan Zhou" userId="S::23ym12@queensu.ca::b4a9e92f-6cb4-4275-9232-63efe9800ec4" providerId="AD" clId="Web-{8F3507E9-A331-4164-793B-0EA5472F5491}" dt="2024-11-26T22:21:47.301" v="286"/>
        <pc:sldMkLst>
          <pc:docMk/>
          <pc:sldMk cId="3709065900" sldId="267"/>
        </pc:sldMkLst>
      </pc:sldChg>
      <pc:sldChg chg="addSp">
        <pc:chgData name="Xiaogan Zhou" userId="S::23ym12@queensu.ca::b4a9e92f-6cb4-4275-9232-63efe9800ec4" providerId="AD" clId="Web-{8F3507E9-A331-4164-793B-0EA5472F5491}" dt="2024-11-26T22:21:44.910" v="284"/>
        <pc:sldMkLst>
          <pc:docMk/>
          <pc:sldMk cId="2072790477" sldId="268"/>
        </pc:sldMkLst>
      </pc:sldChg>
      <pc:sldChg chg="addSp">
        <pc:chgData name="Xiaogan Zhou" userId="S::23ym12@queensu.ca::b4a9e92f-6cb4-4275-9232-63efe9800ec4" providerId="AD" clId="Web-{8F3507E9-A331-4164-793B-0EA5472F5491}" dt="2024-11-26T22:21:45.973" v="285"/>
        <pc:sldMkLst>
          <pc:docMk/>
          <pc:sldMk cId="2393824923" sldId="269"/>
        </pc:sldMkLst>
        <pc:picChg chg="add">
          <ac:chgData name="Xiaogan Zhou" userId="S::23ym12@queensu.ca::b4a9e92f-6cb4-4275-9232-63efe9800ec4" providerId="AD" clId="Web-{8F3507E9-A331-4164-793B-0EA5472F5491}" dt="2024-11-26T22:21:45.973" v="285"/>
          <ac:picMkLst>
            <pc:docMk/>
            <pc:sldMk cId="2393824923" sldId="269"/>
            <ac:picMk id="6" creationId="{FFC70137-02C7-6ADC-6189-B93EE7162399}"/>
          </ac:picMkLst>
        </pc:picChg>
      </pc:sldChg>
      <pc:sldChg chg="addSp">
        <pc:chgData name="Xiaogan Zhou" userId="S::23ym12@queensu.ca::b4a9e92f-6cb4-4275-9232-63efe9800ec4" providerId="AD" clId="Web-{8F3507E9-A331-4164-793B-0EA5472F5491}" dt="2024-11-26T22:21:49.207" v="287"/>
        <pc:sldMkLst>
          <pc:docMk/>
          <pc:sldMk cId="3047710652" sldId="270"/>
        </pc:sldMkLst>
      </pc:sldChg>
      <pc:sldChg chg="addSp modSp">
        <pc:chgData name="Xiaogan Zhou" userId="S::23ym12@queensu.ca::b4a9e92f-6cb4-4275-9232-63efe9800ec4" providerId="AD" clId="Web-{8F3507E9-A331-4164-793B-0EA5472F5491}" dt="2024-11-26T22:20:33.424" v="267" actId="1076"/>
        <pc:sldMkLst>
          <pc:docMk/>
          <pc:sldMk cId="2483885296" sldId="271"/>
        </pc:sldMkLst>
      </pc:sldChg>
      <pc:sldChg chg="addSp">
        <pc:chgData name="Xiaogan Zhou" userId="S::23ym12@queensu.ca::b4a9e92f-6cb4-4275-9232-63efe9800ec4" providerId="AD" clId="Web-{8F3507E9-A331-4164-793B-0EA5472F5491}" dt="2024-11-26T22:21:17.972" v="270"/>
        <pc:sldMkLst>
          <pc:docMk/>
          <pc:sldMk cId="1460876830" sldId="272"/>
        </pc:sldMkLst>
      </pc:sldChg>
      <pc:sldChg chg="addSp">
        <pc:chgData name="Xiaogan Zhou" userId="S::23ym12@queensu.ca::b4a9e92f-6cb4-4275-9232-63efe9800ec4" providerId="AD" clId="Web-{8F3507E9-A331-4164-793B-0EA5472F5491}" dt="2024-11-26T22:20:49.596" v="268"/>
        <pc:sldMkLst>
          <pc:docMk/>
          <pc:sldMk cId="1931483234" sldId="273"/>
        </pc:sldMkLst>
      </pc:sldChg>
      <pc:sldChg chg="del">
        <pc:chgData name="Xiaogan Zhou" userId="S::23ym12@queensu.ca::b4a9e92f-6cb4-4275-9232-63efe9800ec4" providerId="AD" clId="Web-{8F3507E9-A331-4164-793B-0EA5472F5491}" dt="2024-11-26T22:13:48.243" v="262"/>
        <pc:sldMkLst>
          <pc:docMk/>
          <pc:sldMk cId="86452692" sldId="275"/>
        </pc:sldMkLst>
      </pc:sldChg>
      <pc:sldChg chg="addSp">
        <pc:chgData name="Xiaogan Zhou" userId="S::23ym12@queensu.ca::b4a9e92f-6cb4-4275-9232-63efe9800ec4" providerId="AD" clId="Web-{8F3507E9-A331-4164-793B-0EA5472F5491}" dt="2024-11-26T22:21:33.941" v="277"/>
        <pc:sldMkLst>
          <pc:docMk/>
          <pc:sldMk cId="1581464148" sldId="276"/>
        </pc:sldMkLst>
      </pc:sldChg>
      <pc:sldChg chg="addSp">
        <pc:chgData name="Xiaogan Zhou" userId="S::23ym12@queensu.ca::b4a9e92f-6cb4-4275-9232-63efe9800ec4" providerId="AD" clId="Web-{8F3507E9-A331-4164-793B-0EA5472F5491}" dt="2024-11-26T22:21:29.878" v="275"/>
        <pc:sldMkLst>
          <pc:docMk/>
          <pc:sldMk cId="1448576329" sldId="277"/>
        </pc:sldMkLst>
      </pc:sldChg>
      <pc:sldChg chg="addSp">
        <pc:chgData name="Xiaogan Zhou" userId="S::23ym12@queensu.ca::b4a9e92f-6cb4-4275-9232-63efe9800ec4" providerId="AD" clId="Web-{8F3507E9-A331-4164-793B-0EA5472F5491}" dt="2024-11-26T22:20:53.924" v="269"/>
        <pc:sldMkLst>
          <pc:docMk/>
          <pc:sldMk cId="2704290498" sldId="278"/>
        </pc:sldMkLst>
      </pc:sldChg>
      <pc:sldChg chg="addSp">
        <pc:chgData name="Xiaogan Zhou" userId="S::23ym12@queensu.ca::b4a9e92f-6cb4-4275-9232-63efe9800ec4" providerId="AD" clId="Web-{8F3507E9-A331-4164-793B-0EA5472F5491}" dt="2024-11-26T22:21:38.035" v="280"/>
        <pc:sldMkLst>
          <pc:docMk/>
          <pc:sldMk cId="2842636221" sldId="279"/>
        </pc:sldMkLst>
      </pc:sldChg>
      <pc:sldChg chg="addSp">
        <pc:chgData name="Xiaogan Zhou" userId="S::23ym12@queensu.ca::b4a9e92f-6cb4-4275-9232-63efe9800ec4" providerId="AD" clId="Web-{8F3507E9-A331-4164-793B-0EA5472F5491}" dt="2024-11-26T22:21:36.957" v="279"/>
        <pc:sldMkLst>
          <pc:docMk/>
          <pc:sldMk cId="4259998301" sldId="280"/>
        </pc:sldMkLst>
      </pc:sldChg>
      <pc:sldChg chg="add del">
        <pc:chgData name="Xiaogan Zhou" userId="S::23ym12@queensu.ca::b4a9e92f-6cb4-4275-9232-63efe9800ec4" providerId="AD" clId="Web-{8F3507E9-A331-4164-793B-0EA5472F5491}" dt="2024-11-26T22:16:22.809" v="264"/>
        <pc:sldMkLst>
          <pc:docMk/>
          <pc:sldMk cId="0" sldId="318"/>
        </pc:sldMkLst>
      </pc:sldChg>
      <pc:sldChg chg="addSp delSp modSp add addAnim delAnim">
        <pc:chgData name="Xiaogan Zhou" userId="S::23ym12@queensu.ca::b4a9e92f-6cb4-4275-9232-63efe9800ec4" providerId="AD" clId="Web-{8F3507E9-A331-4164-793B-0EA5472F5491}" dt="2024-11-26T22:26:51.573" v="334" actId="20577"/>
        <pc:sldMkLst>
          <pc:docMk/>
          <pc:sldMk cId="0" sldId="344"/>
        </pc:sldMkLst>
      </pc:sldChg>
      <pc:sldChg chg="addSp delSp modSp add del addAnim delAnim">
        <pc:chgData name="Xiaogan Zhou" userId="S::23ym12@queensu.ca::b4a9e92f-6cb4-4275-9232-63efe9800ec4" providerId="AD" clId="Web-{8F3507E9-A331-4164-793B-0EA5472F5491}" dt="2024-11-26T22:04:00.370" v="60" actId="20577"/>
        <pc:sldMkLst>
          <pc:docMk/>
          <pc:sldMk cId="0" sldId="345"/>
        </pc:sldMkLst>
        <pc:spChg chg="add del mod">
          <ac:chgData name="Xiaogan Zhou" userId="S::23ym12@queensu.ca::b4a9e92f-6cb4-4275-9232-63efe9800ec4" providerId="AD" clId="Web-{8F3507E9-A331-4164-793B-0EA5472F5491}" dt="2024-11-26T22:02:46.869" v="15" actId="20577"/>
          <ac:spMkLst>
            <pc:docMk/>
            <pc:sldMk cId="0" sldId="345"/>
            <ac:spMk id="7" creationId="{00000000-0000-0000-0000-000000000000}"/>
          </ac:spMkLst>
        </pc:spChg>
        <pc:spChg chg="mod">
          <ac:chgData name="Xiaogan Zhou" userId="S::23ym12@queensu.ca::b4a9e92f-6cb4-4275-9232-63efe9800ec4" providerId="AD" clId="Web-{8F3507E9-A331-4164-793B-0EA5472F5491}" dt="2024-11-26T22:04:00.370" v="60" actId="20577"/>
          <ac:spMkLst>
            <pc:docMk/>
            <pc:sldMk cId="0" sldId="345"/>
            <ac:spMk id="8" creationId="{00000000-0000-0000-0000-000000000000}"/>
          </ac:spMkLst>
        </pc:spChg>
      </pc:sldChg>
      <pc:sldMasterChg chg="addSldLayout">
        <pc:chgData name="Xiaogan Zhou" userId="S::23ym12@queensu.ca::b4a9e92f-6cb4-4275-9232-63efe9800ec4" providerId="AD" clId="Web-{8F3507E9-A331-4164-793B-0EA5472F5491}" dt="2024-11-26T22:16:17.996" v="263"/>
        <pc:sldMasterMkLst>
          <pc:docMk/>
          <pc:sldMasterMk cId="2460954070" sldId="2147483660"/>
        </pc:sldMasterMkLst>
        <pc:sldLayoutChg chg="add">
          <pc:chgData name="Xiaogan Zhou" userId="S::23ym12@queensu.ca::b4a9e92f-6cb4-4275-9232-63efe9800ec4" providerId="AD" clId="Web-{8F3507E9-A331-4164-793B-0EA5472F5491}" dt="2024-11-26T22:02:20.587" v="0"/>
          <pc:sldLayoutMkLst>
            <pc:docMk/>
            <pc:sldMasterMk cId="2460954070" sldId="2147483660"/>
            <pc:sldLayoutMk cId="313222373" sldId="2147483672"/>
          </pc:sldLayoutMkLst>
        </pc:sldLayoutChg>
        <pc:sldLayoutChg chg="add">
          <pc:chgData name="Xiaogan Zhou" userId="S::23ym12@queensu.ca::b4a9e92f-6cb4-4275-9232-63efe9800ec4" providerId="AD" clId="Web-{8F3507E9-A331-4164-793B-0EA5472F5491}" dt="2024-11-26T22:16:17.996" v="263"/>
          <pc:sldLayoutMkLst>
            <pc:docMk/>
            <pc:sldMasterMk cId="2460954070" sldId="2147483660"/>
            <pc:sldLayoutMk cId="524245069" sldId="2147483673"/>
          </pc:sldLayoutMkLst>
        </pc:sldLayoutChg>
      </pc:sldMasterChg>
    </pc:docChg>
  </pc:docChgLst>
  <pc:docChgLst>
    <pc:chgData name="Xiaogan Zhou" userId="S::23ym12@queensu.ca::b4a9e92f-6cb4-4275-9232-63efe9800ec4" providerId="AD" clId="Web-{E8233778-5F4F-C6F6-6946-89770683D522}"/>
    <pc:docChg chg="addSld modSld">
      <pc:chgData name="Xiaogan Zhou" userId="S::23ym12@queensu.ca::b4a9e92f-6cb4-4275-9232-63efe9800ec4" providerId="AD" clId="Web-{E8233778-5F4F-C6F6-6946-89770683D522}" dt="2024-11-22T00:14:55.924" v="52" actId="20577"/>
      <pc:docMkLst>
        <pc:docMk/>
      </pc:docMkLst>
      <pc:sldChg chg="modSp">
        <pc:chgData name="Xiaogan Zhou" userId="S::23ym12@queensu.ca::b4a9e92f-6cb4-4275-9232-63efe9800ec4" providerId="AD" clId="Web-{E8233778-5F4F-C6F6-6946-89770683D522}" dt="2024-11-22T00:12:42.735" v="8" actId="20577"/>
        <pc:sldMkLst>
          <pc:docMk/>
          <pc:sldMk cId="109857222" sldId="256"/>
        </pc:sldMkLst>
      </pc:sldChg>
      <pc:sldChg chg="addSp modSp new">
        <pc:chgData name="Xiaogan Zhou" userId="S::23ym12@queensu.ca::b4a9e92f-6cb4-4275-9232-63efe9800ec4" providerId="AD" clId="Web-{E8233778-5F4F-C6F6-6946-89770683D522}" dt="2024-11-22T00:14:55.924" v="52" actId="20577"/>
        <pc:sldMkLst>
          <pc:docMk/>
          <pc:sldMk cId="2403525515" sldId="257"/>
        </pc:sldMkLst>
        <pc:spChg chg="mod">
          <ac:chgData name="Xiaogan Zhou" userId="S::23ym12@queensu.ca::b4a9e92f-6cb4-4275-9232-63efe9800ec4" providerId="AD" clId="Web-{E8233778-5F4F-C6F6-6946-89770683D522}" dt="2024-11-22T00:14:55.924" v="52" actId="20577"/>
          <ac:spMkLst>
            <pc:docMk/>
            <pc:sldMk cId="2403525515" sldId="257"/>
            <ac:spMk id="2" creationId="{7247F5C5-F448-3D72-3169-38D0CC5A9722}"/>
          </ac:spMkLst>
        </pc:spChg>
      </pc:sldChg>
      <pc:sldChg chg="addSp modSp new">
        <pc:chgData name="Xiaogan Zhou" userId="S::23ym12@queensu.ca::b4a9e92f-6cb4-4275-9232-63efe9800ec4" providerId="AD" clId="Web-{E8233778-5F4F-C6F6-6946-89770683D522}" dt="2024-11-22T00:14:49.596" v="46"/>
        <pc:sldMkLst>
          <pc:docMk/>
          <pc:sldMk cId="1887664419" sldId="258"/>
        </pc:sldMkLst>
      </pc:sldChg>
    </pc:docChg>
  </pc:docChgLst>
  <pc:docChgLst>
    <pc:chgData name="Xiaogan Zhou" userId="S::23ym12@queensu.ca::b4a9e92f-6cb4-4275-9232-63efe9800ec4" providerId="AD" clId="Web-{D5FB9B56-913D-F45B-75A0-DFEB8DCC1921}"/>
    <pc:docChg chg="modSld sldOrd">
      <pc:chgData name="Xiaogan Zhou" userId="S::23ym12@queensu.ca::b4a9e92f-6cb4-4275-9232-63efe9800ec4" providerId="AD" clId="Web-{D5FB9B56-913D-F45B-75A0-DFEB8DCC1921}" dt="2024-12-01T20:19:12.985" v="35" actId="1076"/>
      <pc:docMkLst>
        <pc:docMk/>
      </pc:docMkLst>
      <pc:sldChg chg="addSp delSp modSp ord modNotes">
        <pc:chgData name="Xiaogan Zhou" userId="S::23ym12@queensu.ca::b4a9e92f-6cb4-4275-9232-63efe9800ec4" providerId="AD" clId="Web-{D5FB9B56-913D-F45B-75A0-DFEB8DCC1921}" dt="2024-12-01T20:19:12.985" v="35" actId="1076"/>
        <pc:sldMkLst>
          <pc:docMk/>
          <pc:sldMk cId="2821625811" sldId="261"/>
        </pc:sldMkLst>
        <pc:spChg chg="add mod">
          <ac:chgData name="Xiaogan Zhou" userId="S::23ym12@queensu.ca::b4a9e92f-6cb4-4275-9232-63efe9800ec4" providerId="AD" clId="Web-{D5FB9B56-913D-F45B-75A0-DFEB8DCC1921}" dt="2024-12-01T20:19:12.985" v="35" actId="1076"/>
          <ac:spMkLst>
            <pc:docMk/>
            <pc:sldMk cId="2821625811" sldId="261"/>
            <ac:spMk id="6" creationId="{41012B29-EA85-5018-622E-AED61994B3E4}"/>
          </ac:spMkLst>
        </pc:spChg>
      </pc:sldChg>
      <pc:sldChg chg="addSp delSp modSp modNotes">
        <pc:chgData name="Xiaogan Zhou" userId="S::23ym12@queensu.ca::b4a9e92f-6cb4-4275-9232-63efe9800ec4" providerId="AD" clId="Web-{D5FB9B56-913D-F45B-75A0-DFEB8DCC1921}" dt="2024-12-01T20:15:22.387" v="14"/>
        <pc:sldMkLst>
          <pc:docMk/>
          <pc:sldMk cId="2498953611" sldId="3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A1DD0-E694-4BB5-B019-F9ED36B9C90C}" type="datetimeFigureOut"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532D4-EB1B-4BBA-9612-EDFA9F2696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56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30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681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475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  <a:p>
            <a:endParaRPr lang="en-US">
              <a:ea typeface="Calibri"/>
              <a:cs typeface="Calibri"/>
            </a:endParaRP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265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4790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>
              <a:ea typeface="Calibri" panose="020F0502020204030204"/>
              <a:cs typeface="Calibri" panose="020F0502020204030204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49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5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25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81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44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762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8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65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6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68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EA96-B7B6-956C-C711-930FA94A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05BFB-A35F-5DF8-CA05-E7854CE19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17F10-5658-D14A-F918-3A00423F8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7A430-B6B6-781F-0D45-CC664741E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5667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89960-FDE7-AED7-1D1E-2C926698A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C9C98C-78F7-524F-6BF8-3E0DB230B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34EDA-AD05-F3D8-31D1-25BEA4122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F940-5D19-D1E4-4582-12B26A359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78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118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5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1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24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847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898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3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5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8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532D4-EB1B-4BBA-9612-EDFA9F26969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62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2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962635"/>
          </a:xfrm>
          <a:prstGeom prst="rect">
            <a:avLst/>
          </a:prstGeom>
          <a:solidFill>
            <a:srgbClr val="F9F9F9"/>
          </a:solidFill>
          <a:ln>
            <a:noFill/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9544289" y="35487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solidFill>
                  <a:srgbClr val="A78D6C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LOGO</a:t>
            </a:r>
            <a:endParaRPr lang="zh-CN" altLang="en-US" sz="1800" b="1">
              <a:solidFill>
                <a:srgbClr val="A78D6C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10279314" y="3624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企业标志</a:t>
            </a:r>
          </a:p>
        </p:txBody>
      </p:sp>
      <p:sp>
        <p:nvSpPr>
          <p:cNvPr id="8" name="椭圆 7"/>
          <p:cNvSpPr/>
          <p:nvPr userDrawn="1"/>
        </p:nvSpPr>
        <p:spPr>
          <a:xfrm>
            <a:off x="11326320" y="493710"/>
            <a:ext cx="122043" cy="122042"/>
          </a:xfrm>
          <a:prstGeom prst="ellipse">
            <a:avLst/>
          </a:prstGeom>
          <a:solidFill>
            <a:srgbClr val="1C2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1531252" y="493710"/>
            <a:ext cx="122043" cy="122042"/>
          </a:xfrm>
          <a:prstGeom prst="ellipse">
            <a:avLst/>
          </a:prstGeom>
          <a:solidFill>
            <a:srgbClr val="A78D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1736185" y="493710"/>
            <a:ext cx="122043" cy="122042"/>
          </a:xfrm>
          <a:prstGeom prst="ellipse">
            <a:avLst/>
          </a:prstGeom>
          <a:solidFill>
            <a:srgbClr val="A385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68847" y="92414"/>
            <a:ext cx="1042116" cy="9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 rot="20422810">
            <a:off x="6124578" y="-1174300"/>
            <a:ext cx="7400381" cy="8751817"/>
          </a:xfrm>
          <a:custGeom>
            <a:avLst/>
            <a:gdLst>
              <a:gd name="connsiteX0" fmla="*/ 970789 w 7400381"/>
              <a:gd name="connsiteY0" fmla="*/ 0 h 8751817"/>
              <a:gd name="connsiteX1" fmla="*/ 7400381 w 7400381"/>
              <a:gd name="connsiteY1" fmla="*/ 2291984 h 8751817"/>
              <a:gd name="connsiteX2" fmla="*/ 5097617 w 7400381"/>
              <a:gd name="connsiteY2" fmla="*/ 8751817 h 8751817"/>
              <a:gd name="connsiteX3" fmla="*/ 1 w 7400381"/>
              <a:gd name="connsiteY3" fmla="*/ 6934649 h 8751817"/>
              <a:gd name="connsiteX4" fmla="*/ 0 w 7400381"/>
              <a:gd name="connsiteY4" fmla="*/ 660158 h 8751817"/>
              <a:gd name="connsiteX5" fmla="*/ 660158 w 7400381"/>
              <a:gd name="connsiteY5" fmla="*/ 0 h 875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0381" h="8751817">
                <a:moveTo>
                  <a:pt x="970789" y="0"/>
                </a:moveTo>
                <a:lnTo>
                  <a:pt x="7400381" y="2291984"/>
                </a:lnTo>
                <a:lnTo>
                  <a:pt x="5097617" y="8751817"/>
                </a:lnTo>
                <a:lnTo>
                  <a:pt x="1" y="6934649"/>
                </a:lnTo>
                <a:lnTo>
                  <a:pt x="0" y="660158"/>
                </a:lnTo>
                <a:cubicBezTo>
                  <a:pt x="0" y="295563"/>
                  <a:pt x="295563" y="0"/>
                  <a:pt x="660158" y="0"/>
                </a:cubicBezTo>
                <a:close/>
              </a:path>
            </a:pathLst>
          </a:custGeom>
          <a:solidFill>
            <a:srgbClr val="1C2632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0422810">
            <a:off x="6635037" y="286255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blipFill dpi="0" rotWithShape="0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382241" y="4566328"/>
            <a:ext cx="2250833" cy="1616264"/>
          </a:xfrm>
          <a:prstGeom prst="roundRect">
            <a:avLst>
              <a:gd name="adj" fmla="val 19650"/>
            </a:avLst>
          </a:prstGeom>
          <a:solidFill>
            <a:srgbClr val="A78D6C"/>
          </a:solidFill>
          <a:ln w="76200" cap="flat" cmpd="sng" algn="ctr">
            <a:noFill/>
            <a:prstDash val="solid"/>
            <a:miter lim="800000"/>
          </a:ln>
          <a:effectLst>
            <a:glow rad="63500">
              <a:srgbClr val="596481">
                <a:alpha val="10000"/>
              </a:srgbClr>
            </a:glow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/>
            <a:endParaRPr lang="en-CA" altLang="zh-CN" sz="1200" kern="0">
              <a:solidFill>
                <a:schemeClr val="bg1"/>
              </a:solidFill>
              <a:ea typeface="思源黑体"/>
            </a:endParaRPr>
          </a:p>
          <a:p>
            <a:pPr algn="ctr"/>
            <a:r>
              <a:rPr lang="zh-CN" altLang="en-US" sz="1400" kern="0">
                <a:solidFill>
                  <a:schemeClr val="bg1"/>
                </a:solidFill>
                <a:ea typeface="思源黑体"/>
              </a:rPr>
              <a:t>Team New York:</a:t>
            </a:r>
            <a:endParaRPr lang="en-CA" altLang="zh-CN" sz="1400" kern="0">
              <a:solidFill>
                <a:schemeClr val="bg1"/>
              </a:solidFill>
              <a:ea typeface="思源黑体"/>
            </a:endParaRPr>
          </a:p>
          <a:p>
            <a:pPr algn="ctr"/>
            <a:endParaRPr lang="en-CA" altLang="zh-CN" sz="1200" kern="0">
              <a:solidFill>
                <a:schemeClr val="bg1"/>
              </a:solidFill>
              <a:ea typeface="思源黑体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Cynthia  Li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Dora Gao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Kris  </a:t>
            </a:r>
            <a:r>
              <a:rPr lang="en-US" altLang="zh-CN" sz="1200" err="1">
                <a:solidFill>
                  <a:schemeClr val="bg1"/>
                </a:solidFill>
              </a:rPr>
              <a:t>Ilkiw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Rob Phillips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Rohan Venkatesh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Teddy </a:t>
            </a:r>
            <a:r>
              <a:rPr lang="en-US" sz="1200">
                <a:solidFill>
                  <a:schemeClr val="bg1"/>
                </a:solidFill>
              </a:rPr>
              <a:t>Z</a:t>
            </a:r>
            <a:r>
              <a:rPr lang="en-US" altLang="zh-CN" sz="1200">
                <a:solidFill>
                  <a:schemeClr val="bg1"/>
                </a:solidFill>
              </a:rPr>
              <a:t>hou</a:t>
            </a:r>
            <a:endParaRPr lang="en-CA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7540" y="1983279"/>
            <a:ext cx="445285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4800">
                <a:solidFill>
                  <a:srgbClr val="A78D6C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ea typeface="思源黑体"/>
              </a:rPr>
              <a:t>Loan Default Prediction Modeling</a:t>
            </a:r>
            <a:endParaRPr lang="en-US" altLang="zh-CN"/>
          </a:p>
        </p:txBody>
      </p:sp>
      <p:sp>
        <p:nvSpPr>
          <p:cNvPr id="9" name="任意多边形 8"/>
          <p:cNvSpPr/>
          <p:nvPr/>
        </p:nvSpPr>
        <p:spPr>
          <a:xfrm rot="20422810">
            <a:off x="6615986" y="277444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solidFill>
            <a:srgbClr val="1C263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20456651">
            <a:off x="8234521" y="2042300"/>
            <a:ext cx="3647243" cy="348082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56250" y="297085"/>
            <a:ext cx="985109" cy="940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B178-3047-A52F-1F10-1598D821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>
            <a:extLst>
              <a:ext uri="{FF2B5EF4-FFF2-40B4-BE49-F238E27FC236}">
                <a16:creationId xmlns:a16="http://schemas.microsoft.com/office/drawing/2014/main" id="{16D05033-D7C2-33FB-09BC-5EB208EEF695}"/>
              </a:ext>
            </a:extLst>
          </p:cNvPr>
          <p:cNvSpPr/>
          <p:nvPr/>
        </p:nvSpPr>
        <p:spPr>
          <a:xfrm>
            <a:off x="0" y="3875766"/>
            <a:ext cx="12192000" cy="2977798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62">
            <a:extLst>
              <a:ext uri="{FF2B5EF4-FFF2-40B4-BE49-F238E27FC236}">
                <a16:creationId xmlns:a16="http://schemas.microsoft.com/office/drawing/2014/main" id="{BD2550ED-CC8D-0EBA-A25D-78CA6D11FD35}"/>
              </a:ext>
            </a:extLst>
          </p:cNvPr>
          <p:cNvSpPr txBox="1"/>
          <p:nvPr/>
        </p:nvSpPr>
        <p:spPr>
          <a:xfrm>
            <a:off x="854187" y="1021839"/>
            <a:ext cx="4743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A78D6C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PART 03</a:t>
            </a:r>
            <a:endParaRPr lang="zh-CN" altLang="en-US" sz="4400" b="1">
              <a:solidFill>
                <a:srgbClr val="A78D6C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" name="直接连接符 61">
            <a:extLst>
              <a:ext uri="{FF2B5EF4-FFF2-40B4-BE49-F238E27FC236}">
                <a16:creationId xmlns:a16="http://schemas.microsoft.com/office/drawing/2014/main" id="{7E27FA37-7FA1-416F-3C64-87CA5C9B91F2}"/>
              </a:ext>
            </a:extLst>
          </p:cNvPr>
          <p:cNvCxnSpPr/>
          <p:nvPr/>
        </p:nvCxnSpPr>
        <p:spPr>
          <a:xfrm>
            <a:off x="943145" y="2071647"/>
            <a:ext cx="872353" cy="0"/>
          </a:xfrm>
          <a:prstGeom prst="line">
            <a:avLst/>
          </a:prstGeom>
          <a:ln w="76200">
            <a:solidFill>
              <a:srgbClr val="A78D6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24">
            <a:extLst>
              <a:ext uri="{FF2B5EF4-FFF2-40B4-BE49-F238E27FC236}">
                <a16:creationId xmlns:a16="http://schemas.microsoft.com/office/drawing/2014/main" id="{3D135645-3A80-82E5-BE39-1A731BFA2A72}"/>
              </a:ext>
            </a:extLst>
          </p:cNvPr>
          <p:cNvSpPr/>
          <p:nvPr/>
        </p:nvSpPr>
        <p:spPr>
          <a:xfrm>
            <a:off x="1" y="3880204"/>
            <a:ext cx="12192003" cy="2997219"/>
          </a:xfrm>
          <a:prstGeom prst="rect">
            <a:avLst/>
          </a:prstGeom>
          <a:solidFill>
            <a:srgbClr val="1C263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6">
            <a:extLst>
              <a:ext uri="{FF2B5EF4-FFF2-40B4-BE49-F238E27FC236}">
                <a16:creationId xmlns:a16="http://schemas.microsoft.com/office/drawing/2014/main" id="{2BA1D516-29B9-71F5-EC5E-3CA28C14DB9E}"/>
              </a:ext>
            </a:extLst>
          </p:cNvPr>
          <p:cNvSpPr txBox="1"/>
          <p:nvPr/>
        </p:nvSpPr>
        <p:spPr>
          <a:xfrm>
            <a:off x="-185718" y="4305153"/>
            <a:ext cx="5783664" cy="248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Data Merging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Data Cleaning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Data type change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Missing value imputation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Feature Engineering(FE)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Encoding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New features adding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/>
                </a:solidFill>
              </a:rPr>
              <a:t>Drop features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1E7EA770-F95A-DD57-53AC-E5CE13A32F2E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218021" y="3853569"/>
            <a:ext cx="3581795" cy="3418367"/>
          </a:xfrm>
          <a:prstGeom prst="rect">
            <a:avLst/>
          </a:prstGeom>
        </p:spPr>
      </p:pic>
      <p:sp>
        <p:nvSpPr>
          <p:cNvPr id="8" name="文本框 33">
            <a:extLst>
              <a:ext uri="{FF2B5EF4-FFF2-40B4-BE49-F238E27FC236}">
                <a16:creationId xmlns:a16="http://schemas.microsoft.com/office/drawing/2014/main" id="{E3DF6949-8382-0CE7-B9D9-74416E598A58}"/>
              </a:ext>
            </a:extLst>
          </p:cNvPr>
          <p:cNvSpPr txBox="1"/>
          <p:nvPr/>
        </p:nvSpPr>
        <p:spPr>
          <a:xfrm>
            <a:off x="769535" y="2296717"/>
            <a:ext cx="773022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/>
              </a:rPr>
              <a:t>Data </a:t>
            </a:r>
            <a:r>
              <a:rPr lang="en-US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/>
              </a:rPr>
              <a:t>Preparation</a:t>
            </a:r>
            <a:r>
              <a:rPr lang="en-CA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/>
              </a:rPr>
              <a:t> </a:t>
            </a:r>
            <a:endParaRPr lang="zh-CN" altLang="en-US" sz="5400" spc="-15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/>
            </a:endParaRPr>
          </a:p>
        </p:txBody>
      </p:sp>
    </p:spTree>
    <p:extLst>
      <p:ext uri="{BB962C8B-B14F-4D97-AF65-F5344CB8AC3E}">
        <p14:creationId xmlns:p14="http://schemas.microsoft.com/office/powerpoint/2010/main" val="118014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7FC52-D178-1869-14E3-3FC48AD0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DEBA4A-BF41-C09A-6318-82470E94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DEF81-FBD7-E61F-E385-C3BFEB08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0" y="1157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Step 1: Data Merging1 </a:t>
            </a:r>
            <a:r>
              <a:rPr lang="en-US" sz="2000">
                <a:solidFill>
                  <a:schemeClr val="tx2"/>
                </a:solidFill>
              </a:rPr>
              <a:t>  -  </a:t>
            </a:r>
            <a:r>
              <a:rPr lang="en-US" sz="1800">
                <a:solidFill>
                  <a:schemeClr val="tx2"/>
                </a:solidFill>
              </a:rPr>
              <a:t>Performance Data ‘df1’  &amp; Demographic Data ‘df3’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689C336-BE75-FDFF-A920-5EC903CD507B}"/>
              </a:ext>
            </a:extLst>
          </p:cNvPr>
          <p:cNvSpPr/>
          <p:nvPr/>
        </p:nvSpPr>
        <p:spPr bwMode="auto">
          <a:xfrm>
            <a:off x="462397" y="1546215"/>
            <a:ext cx="1776988" cy="1461510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Performance </a:t>
            </a:r>
            <a:r>
              <a:rPr lang="en-CA" altLang="zh-CN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df1</a:t>
            </a: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4368 * 10</a:t>
            </a:r>
            <a:endParaRPr lang="zh-CN" altLang="en-US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92A1765-92CA-2A69-D1BF-61176CFD14B9}"/>
              </a:ext>
            </a:extLst>
          </p:cNvPr>
          <p:cNvSpPr/>
          <p:nvPr/>
        </p:nvSpPr>
        <p:spPr bwMode="auto">
          <a:xfrm>
            <a:off x="2441936" y="1541521"/>
            <a:ext cx="1776988" cy="1461510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Demographic </a:t>
            </a:r>
            <a:r>
              <a:rPr lang="en-CA" altLang="zh-CN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df3</a:t>
            </a: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4346 * 9</a:t>
            </a:r>
            <a:endParaRPr lang="zh-CN" altLang="en-US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013506-75DA-C3E7-6061-B91EE51C20FF}"/>
              </a:ext>
            </a:extLst>
          </p:cNvPr>
          <p:cNvCxnSpPr>
            <a:stCxn id="10" idx="19"/>
          </p:cNvCxnSpPr>
          <p:nvPr/>
        </p:nvCxnSpPr>
        <p:spPr>
          <a:xfrm>
            <a:off x="1350891" y="3005229"/>
            <a:ext cx="763659" cy="647176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C6D677-4354-21BB-B235-6BE23A21BC10}"/>
              </a:ext>
            </a:extLst>
          </p:cNvPr>
          <p:cNvCxnSpPr>
            <a:cxnSpLocks/>
            <a:stCxn id="12" idx="18"/>
          </p:cNvCxnSpPr>
          <p:nvPr/>
        </p:nvCxnSpPr>
        <p:spPr>
          <a:xfrm flipH="1">
            <a:off x="2199878" y="3000535"/>
            <a:ext cx="761629" cy="651870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6">
            <a:extLst>
              <a:ext uri="{FF2B5EF4-FFF2-40B4-BE49-F238E27FC236}">
                <a16:creationId xmlns:a16="http://schemas.microsoft.com/office/drawing/2014/main" id="{69D5777B-4321-5CF5-03F1-7714BADE759B}"/>
              </a:ext>
            </a:extLst>
          </p:cNvPr>
          <p:cNvSpPr/>
          <p:nvPr/>
        </p:nvSpPr>
        <p:spPr bwMode="auto">
          <a:xfrm>
            <a:off x="1226055" y="3645215"/>
            <a:ext cx="1927585" cy="1666570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Left Join on ‘customerid’</a:t>
            </a:r>
          </a:p>
          <a:p>
            <a:pPr algn="ctr" defTabSz="913765">
              <a:defRPr/>
            </a:pPr>
            <a:r>
              <a:rPr lang="en-CA" altLang="zh-CN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4368 * 18</a:t>
            </a:r>
          </a:p>
          <a:p>
            <a:pPr algn="ctr" defTabSz="913765">
              <a:defRPr/>
            </a:pPr>
            <a:r>
              <a: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merged_df13</a:t>
            </a:r>
          </a:p>
          <a:p>
            <a:pPr algn="ctr" defTabSz="913765">
              <a:defRPr/>
            </a:pPr>
            <a:endParaRPr lang="zh-CN" altLang="en-US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9BEA835-D72B-CB6A-680A-16F73B43DD7B}"/>
              </a:ext>
            </a:extLst>
          </p:cNvPr>
          <p:cNvSpPr/>
          <p:nvPr/>
        </p:nvSpPr>
        <p:spPr>
          <a:xfrm>
            <a:off x="3740727" y="4270664"/>
            <a:ext cx="2254828" cy="223404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8" name="组合 44">
            <a:extLst>
              <a:ext uri="{FF2B5EF4-FFF2-40B4-BE49-F238E27FC236}">
                <a16:creationId xmlns:a16="http://schemas.microsoft.com/office/drawing/2014/main" id="{780C2C6B-6D2C-E883-0C30-8D9F2818479C}"/>
              </a:ext>
            </a:extLst>
          </p:cNvPr>
          <p:cNvGrpSpPr/>
          <p:nvPr/>
        </p:nvGrpSpPr>
        <p:grpSpPr>
          <a:xfrm>
            <a:off x="7224823" y="5960419"/>
            <a:ext cx="4856566" cy="1687381"/>
            <a:chOff x="6212764" y="1588075"/>
            <a:chExt cx="5400675" cy="163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9" name="五边形 45">
              <a:extLst>
                <a:ext uri="{FF2B5EF4-FFF2-40B4-BE49-F238E27FC236}">
                  <a16:creationId xmlns:a16="http://schemas.microsoft.com/office/drawing/2014/main" id="{542DACE0-BBFC-984E-B28C-3463F6AD1D97}"/>
                </a:ext>
              </a:extLst>
            </p:cNvPr>
            <p:cNvSpPr/>
            <p:nvPr/>
          </p:nvSpPr>
          <p:spPr>
            <a:xfrm flipH="1">
              <a:off x="6212764" y="1588075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id="{FAC86F81-BFF4-9C61-AF26-6F828A35F09D}"/>
                </a:ext>
              </a:extLst>
            </p:cNvPr>
            <p:cNvSpPr txBox="1"/>
            <p:nvPr/>
          </p:nvSpPr>
          <p:spPr>
            <a:xfrm>
              <a:off x="6595154" y="1616536"/>
              <a:ext cx="4821980" cy="1603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‘merged_df13’: 4368 * 18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‘merged_testdf13’ : 1450 * 17</a:t>
              </a: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8413374B-AE76-8658-96F2-4132EA2B5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68" y="5477508"/>
            <a:ext cx="4722906" cy="4717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B57D12B-9377-6B6B-9FC6-F50A9058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0215" y="1598215"/>
            <a:ext cx="4109770" cy="37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36EBCC6-7F94-6C15-5135-CAF0B88FAEC6}"/>
              </a:ext>
            </a:extLst>
          </p:cNvPr>
          <p:cNvCxnSpPr>
            <a:cxnSpLocks/>
          </p:cNvCxnSpPr>
          <p:nvPr/>
        </p:nvCxnSpPr>
        <p:spPr>
          <a:xfrm flipV="1">
            <a:off x="6257395" y="3570052"/>
            <a:ext cx="0" cy="1152799"/>
          </a:xfrm>
          <a:prstGeom prst="line">
            <a:avLst/>
          </a:prstGeom>
          <a:ln>
            <a:solidFill>
              <a:srgbClr val="A78D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C4863D0-FEB5-8D5C-BF91-1F42283D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7F5C5-F448-3D72-3169-38D0CC5A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9296400" cy="86461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Step2: Data Cleaning1 </a:t>
            </a:r>
            <a:r>
              <a:rPr lang="en-US" sz="1800">
                <a:solidFill>
                  <a:schemeClr val="tx2"/>
                </a:solidFill>
              </a:rPr>
              <a:t>– ‘merged_df13’ &amp; ‘merged_test_df13’</a:t>
            </a:r>
          </a:p>
        </p:txBody>
      </p:sp>
      <p:grpSp>
        <p:nvGrpSpPr>
          <p:cNvPr id="32" name="组合 117">
            <a:extLst>
              <a:ext uri="{FF2B5EF4-FFF2-40B4-BE49-F238E27FC236}">
                <a16:creationId xmlns:a16="http://schemas.microsoft.com/office/drawing/2014/main" id="{CF720AF3-7BA7-5C91-E374-8969CA2AFC27}"/>
              </a:ext>
            </a:extLst>
          </p:cNvPr>
          <p:cNvGrpSpPr/>
          <p:nvPr/>
        </p:nvGrpSpPr>
        <p:grpSpPr bwMode="auto">
          <a:xfrm>
            <a:off x="0" y="3987402"/>
            <a:ext cx="12097392" cy="936639"/>
            <a:chOff x="1779531" y="2801314"/>
            <a:chExt cx="8215716" cy="628879"/>
          </a:xfrm>
        </p:grpSpPr>
        <p:sp>
          <p:nvSpPr>
            <p:cNvPr id="33" name="矩形 76">
              <a:extLst>
                <a:ext uri="{FF2B5EF4-FFF2-40B4-BE49-F238E27FC236}">
                  <a16:creationId xmlns:a16="http://schemas.microsoft.com/office/drawing/2014/main" id="{999BCE5C-58A7-E7D8-2335-0EBF8FFD0B6E}"/>
                </a:ext>
              </a:extLst>
            </p:cNvPr>
            <p:cNvSpPr/>
            <p:nvPr/>
          </p:nvSpPr>
          <p:spPr>
            <a:xfrm>
              <a:off x="1828800" y="2801314"/>
              <a:ext cx="144709" cy="6276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4" name="矩形 77">
              <a:extLst>
                <a:ext uri="{FF2B5EF4-FFF2-40B4-BE49-F238E27FC236}">
                  <a16:creationId xmlns:a16="http://schemas.microsoft.com/office/drawing/2014/main" id="{322D51F2-F594-ABE1-89B8-7139A21B543D}"/>
                </a:ext>
              </a:extLst>
            </p:cNvPr>
            <p:cNvSpPr/>
            <p:nvPr/>
          </p:nvSpPr>
          <p:spPr>
            <a:xfrm>
              <a:off x="1779531" y="2801314"/>
              <a:ext cx="1586726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</a:t>
              </a:r>
            </a:p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 </a:t>
              </a:r>
              <a:r>
                <a:rPr lang="en-CA" altLang="zh-CN" sz="1400">
                  <a:solidFill>
                    <a:srgbClr val="C00000"/>
                  </a:solidFill>
                  <a:ea typeface="思源黑体" panose="020B0500000000000000" pitchFamily="34" charset="-122"/>
                </a:rPr>
                <a:t>Merged_df13</a:t>
              </a:r>
            </a:p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      Original </a:t>
              </a:r>
              <a:endParaRPr lang="zh-CN" altLang="en-US" sz="14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5" name="矩形 78">
              <a:extLst>
                <a:ext uri="{FF2B5EF4-FFF2-40B4-BE49-F238E27FC236}">
                  <a16:creationId xmlns:a16="http://schemas.microsoft.com/office/drawing/2014/main" id="{9A78E155-5FEF-11C1-7833-A1AA4B814D3B}"/>
                </a:ext>
              </a:extLst>
            </p:cNvPr>
            <p:cNvSpPr/>
            <p:nvPr/>
          </p:nvSpPr>
          <p:spPr>
            <a:xfrm>
              <a:off x="3338812" y="2801314"/>
              <a:ext cx="1348855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765">
                <a:defRPr/>
              </a:pP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          Data</a:t>
              </a:r>
              <a:r>
                <a:rPr lang="zh-CN" altLang="en-US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</a:t>
              </a: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Type</a:t>
              </a:r>
              <a:r>
                <a:rPr lang="zh-CN" altLang="en-US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</a:t>
              </a: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Change</a:t>
              </a:r>
              <a:endParaRPr lang="zh-CN" altLang="en-US" sz="1400">
                <a:solidFill>
                  <a:schemeClr val="bg1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6" name="矩形 79">
              <a:extLst>
                <a:ext uri="{FF2B5EF4-FFF2-40B4-BE49-F238E27FC236}">
                  <a16:creationId xmlns:a16="http://schemas.microsoft.com/office/drawing/2014/main" id="{88064982-27F4-9A42-B6BC-63FD08DBB703}"/>
                </a:ext>
              </a:extLst>
            </p:cNvPr>
            <p:cNvSpPr/>
            <p:nvPr/>
          </p:nvSpPr>
          <p:spPr>
            <a:xfrm>
              <a:off x="4687668" y="2801314"/>
              <a:ext cx="2571728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7" name="矩形 80">
              <a:extLst>
                <a:ext uri="{FF2B5EF4-FFF2-40B4-BE49-F238E27FC236}">
                  <a16:creationId xmlns:a16="http://schemas.microsoft.com/office/drawing/2014/main" id="{C84A78A6-DA93-53D8-3406-E4857D61571B}"/>
                </a:ext>
              </a:extLst>
            </p:cNvPr>
            <p:cNvSpPr/>
            <p:nvPr/>
          </p:nvSpPr>
          <p:spPr>
            <a:xfrm>
              <a:off x="7259396" y="2801314"/>
              <a:ext cx="1304665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8" name="矩形 81">
              <a:extLst>
                <a:ext uri="{FF2B5EF4-FFF2-40B4-BE49-F238E27FC236}">
                  <a16:creationId xmlns:a16="http://schemas.microsoft.com/office/drawing/2014/main" id="{11552E8F-4568-590A-9166-CC579E3397E1}"/>
                </a:ext>
              </a:extLst>
            </p:cNvPr>
            <p:cNvSpPr/>
            <p:nvPr/>
          </p:nvSpPr>
          <p:spPr>
            <a:xfrm>
              <a:off x="8564061" y="2801314"/>
              <a:ext cx="1043732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9" name="等腰三角形 82">
              <a:extLst>
                <a:ext uri="{FF2B5EF4-FFF2-40B4-BE49-F238E27FC236}">
                  <a16:creationId xmlns:a16="http://schemas.microsoft.com/office/drawing/2014/main" id="{A87E331B-B732-FBCF-423B-E78524F65342}"/>
                </a:ext>
              </a:extLst>
            </p:cNvPr>
            <p:cNvSpPr/>
            <p:nvPr/>
          </p:nvSpPr>
          <p:spPr>
            <a:xfrm rot="5400000">
              <a:off x="9485393" y="2920339"/>
              <a:ext cx="628879" cy="390829"/>
            </a:xfrm>
            <a:prstGeom prst="triangle">
              <a:avLst>
                <a:gd name="adj" fmla="val 45424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40" name="等腰三角形 83">
              <a:extLst>
                <a:ext uri="{FF2B5EF4-FFF2-40B4-BE49-F238E27FC236}">
                  <a16:creationId xmlns:a16="http://schemas.microsoft.com/office/drawing/2014/main" id="{4D58D7B8-8257-0818-2D89-44D88C4EBCE0}"/>
                </a:ext>
              </a:extLst>
            </p:cNvPr>
            <p:cNvSpPr/>
            <p:nvPr/>
          </p:nvSpPr>
          <p:spPr>
            <a:xfrm rot="5400000">
              <a:off x="9868675" y="3047411"/>
              <a:ext cx="151457" cy="9457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EF9F7340-0EFE-C364-1662-B6759094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71" y="1364102"/>
            <a:ext cx="2449463" cy="2488257"/>
          </a:xfrm>
          <a:prstGeom prst="rect">
            <a:avLst/>
          </a:prstGeom>
        </p:spPr>
      </p:pic>
      <p:grpSp>
        <p:nvGrpSpPr>
          <p:cNvPr id="45" name="组合 36">
            <a:extLst>
              <a:ext uri="{FF2B5EF4-FFF2-40B4-BE49-F238E27FC236}">
                <a16:creationId xmlns:a16="http://schemas.microsoft.com/office/drawing/2014/main" id="{C264F07E-709D-7F9E-1721-5E0361F074A3}"/>
              </a:ext>
            </a:extLst>
          </p:cNvPr>
          <p:cNvGrpSpPr/>
          <p:nvPr/>
        </p:nvGrpSpPr>
        <p:grpSpPr bwMode="auto">
          <a:xfrm>
            <a:off x="1015537" y="3842937"/>
            <a:ext cx="144692" cy="502753"/>
            <a:chOff x="727114" y="693210"/>
            <a:chExt cx="248674" cy="3111355"/>
          </a:xfrm>
        </p:grpSpPr>
        <p:cxnSp>
          <p:nvCxnSpPr>
            <p:cNvPr id="46" name="直接连接符 37">
              <a:extLst>
                <a:ext uri="{FF2B5EF4-FFF2-40B4-BE49-F238E27FC236}">
                  <a16:creationId xmlns:a16="http://schemas.microsoft.com/office/drawing/2014/main" id="{5509801E-25CC-7B87-31C9-B0033CED44E2}"/>
                </a:ext>
              </a:extLst>
            </p:cNvPr>
            <p:cNvCxnSpPr/>
            <p:nvPr/>
          </p:nvCxnSpPr>
          <p:spPr bwMode="auto">
            <a:xfrm>
              <a:off x="852243" y="693210"/>
              <a:ext cx="0" cy="3025546"/>
            </a:xfrm>
            <a:prstGeom prst="line">
              <a:avLst/>
            </a:prstGeom>
            <a:gradFill flip="none" rotWithShape="1">
              <a:gsLst>
                <a:gs pos="0">
                  <a:srgbClr val="4C4746"/>
                </a:gs>
                <a:gs pos="47000">
                  <a:schemeClr val="bg2"/>
                </a:gs>
                <a:gs pos="100000">
                  <a:srgbClr val="726968"/>
                </a:gs>
              </a:gsLst>
              <a:lin ang="16200000" scaled="0"/>
              <a:tileRect/>
            </a:gradFill>
            <a:ln w="12700" cap="flat">
              <a:solidFill>
                <a:srgbClr val="A78D6C"/>
              </a:solidFill>
              <a:prstDash val="solid"/>
              <a:miter lim="800000"/>
            </a:ln>
            <a:effectLst/>
          </p:spPr>
        </p:cxnSp>
        <p:sp>
          <p:nvSpPr>
            <p:cNvPr id="47" name="流程图: 联系 129">
              <a:extLst>
                <a:ext uri="{FF2B5EF4-FFF2-40B4-BE49-F238E27FC236}">
                  <a16:creationId xmlns:a16="http://schemas.microsoft.com/office/drawing/2014/main" id="{735A110A-BD05-1E7A-EF03-3AF640313EE9}"/>
                </a:ext>
              </a:extLst>
            </p:cNvPr>
            <p:cNvSpPr/>
            <p:nvPr/>
          </p:nvSpPr>
          <p:spPr bwMode="auto">
            <a:xfrm rot="30982">
              <a:off x="727114" y="3566208"/>
              <a:ext cx="248674" cy="238357"/>
            </a:xfrm>
            <a:prstGeom prst="flowChartConnector">
              <a:avLst/>
            </a:prstGeom>
            <a:solidFill>
              <a:schemeClr val="bg1"/>
            </a:solidFill>
            <a:ln w="190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6" rIns="91392" bIns="45696"/>
            <a:lstStyle/>
            <a:p>
              <a:pPr defTabSz="913765">
                <a:defRPr/>
              </a:pPr>
              <a:endParaRPr lang="zh-CN" altLang="zh-CN" sz="1800">
                <a:solidFill>
                  <a:srgbClr val="D64A4A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36">
            <a:extLst>
              <a:ext uri="{FF2B5EF4-FFF2-40B4-BE49-F238E27FC236}">
                <a16:creationId xmlns:a16="http://schemas.microsoft.com/office/drawing/2014/main" id="{3F89AC18-8295-9B95-11BB-2BF7DFF20AD5}"/>
              </a:ext>
            </a:extLst>
          </p:cNvPr>
          <p:cNvGrpSpPr/>
          <p:nvPr/>
        </p:nvGrpSpPr>
        <p:grpSpPr bwMode="auto">
          <a:xfrm rot="10800000">
            <a:off x="3343564" y="4560547"/>
            <a:ext cx="108004" cy="646330"/>
            <a:chOff x="727114" y="693210"/>
            <a:chExt cx="248674" cy="3111355"/>
          </a:xfrm>
        </p:grpSpPr>
        <p:cxnSp>
          <p:nvCxnSpPr>
            <p:cNvPr id="49" name="直接连接符 37">
              <a:extLst>
                <a:ext uri="{FF2B5EF4-FFF2-40B4-BE49-F238E27FC236}">
                  <a16:creationId xmlns:a16="http://schemas.microsoft.com/office/drawing/2014/main" id="{DF6AD0F6-CD22-2D4A-BA1A-2CEBE43927BC}"/>
                </a:ext>
              </a:extLst>
            </p:cNvPr>
            <p:cNvCxnSpPr/>
            <p:nvPr/>
          </p:nvCxnSpPr>
          <p:spPr bwMode="auto">
            <a:xfrm>
              <a:off x="852243" y="693210"/>
              <a:ext cx="0" cy="3025546"/>
            </a:xfrm>
            <a:prstGeom prst="line">
              <a:avLst/>
            </a:prstGeom>
            <a:gradFill flip="none" rotWithShape="1">
              <a:gsLst>
                <a:gs pos="0">
                  <a:srgbClr val="4C4746"/>
                </a:gs>
                <a:gs pos="47000">
                  <a:schemeClr val="bg2"/>
                </a:gs>
                <a:gs pos="100000">
                  <a:srgbClr val="726968"/>
                </a:gs>
              </a:gsLst>
              <a:lin ang="16200000" scaled="0"/>
              <a:tileRect/>
            </a:gradFill>
            <a:ln w="12700" cap="flat">
              <a:solidFill>
                <a:srgbClr val="A78D6C"/>
              </a:solidFill>
              <a:prstDash val="solid"/>
              <a:miter lim="800000"/>
            </a:ln>
            <a:effectLst/>
          </p:spPr>
        </p:cxnSp>
        <p:sp>
          <p:nvSpPr>
            <p:cNvPr id="50" name="流程图: 联系 129">
              <a:extLst>
                <a:ext uri="{FF2B5EF4-FFF2-40B4-BE49-F238E27FC236}">
                  <a16:creationId xmlns:a16="http://schemas.microsoft.com/office/drawing/2014/main" id="{E7DDA693-644A-E592-BF58-F65E9766C1D1}"/>
                </a:ext>
              </a:extLst>
            </p:cNvPr>
            <p:cNvSpPr/>
            <p:nvPr/>
          </p:nvSpPr>
          <p:spPr bwMode="auto">
            <a:xfrm rot="30982">
              <a:off x="727114" y="3566208"/>
              <a:ext cx="248674" cy="238357"/>
            </a:xfrm>
            <a:prstGeom prst="flowChartConnector">
              <a:avLst/>
            </a:prstGeom>
            <a:solidFill>
              <a:schemeClr val="bg1"/>
            </a:solidFill>
            <a:ln w="190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6" rIns="91392" bIns="45696"/>
            <a:lstStyle/>
            <a:p>
              <a:pPr defTabSz="913765">
                <a:defRPr/>
              </a:pPr>
              <a:endParaRPr lang="zh-CN" altLang="zh-CN" sz="1800">
                <a:solidFill>
                  <a:srgbClr val="D64A4A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椭圆 9">
            <a:extLst>
              <a:ext uri="{FF2B5EF4-FFF2-40B4-BE49-F238E27FC236}">
                <a16:creationId xmlns:a16="http://schemas.microsoft.com/office/drawing/2014/main" id="{185131CE-5F47-B79B-A02F-68C968E95BE1}"/>
              </a:ext>
            </a:extLst>
          </p:cNvPr>
          <p:cNvSpPr/>
          <p:nvPr/>
        </p:nvSpPr>
        <p:spPr>
          <a:xfrm>
            <a:off x="1965138" y="5182619"/>
            <a:ext cx="934586" cy="8612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Object</a:t>
            </a:r>
            <a:endParaRPr lang="zh-CN" altLang="en-US" sz="1200" b="1">
              <a:solidFill>
                <a:schemeClr val="accent5"/>
              </a:solidFill>
              <a:ea typeface="思源黑体" panose="020B0500000000000000" pitchFamily="34" charset="-122"/>
            </a:endParaRPr>
          </a:p>
        </p:txBody>
      </p:sp>
      <p:sp>
        <p:nvSpPr>
          <p:cNvPr id="58" name="椭圆 9">
            <a:extLst>
              <a:ext uri="{FF2B5EF4-FFF2-40B4-BE49-F238E27FC236}">
                <a16:creationId xmlns:a16="http://schemas.microsoft.com/office/drawing/2014/main" id="{6CE7BA12-6B2E-0D10-C932-AD27631D7877}"/>
              </a:ext>
            </a:extLst>
          </p:cNvPr>
          <p:cNvSpPr/>
          <p:nvPr/>
        </p:nvSpPr>
        <p:spPr>
          <a:xfrm>
            <a:off x="3961917" y="5178550"/>
            <a:ext cx="934586" cy="8612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Date</a:t>
            </a:r>
          </a:p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Time</a:t>
            </a:r>
            <a:endParaRPr lang="zh-CN" altLang="en-US" sz="1200" b="1">
              <a:solidFill>
                <a:schemeClr val="accent5"/>
              </a:solidFill>
              <a:ea typeface="思源黑体" panose="020B0500000000000000" pitchFamily="34" charset="-122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FA4C8263-EC56-4A34-DB75-37E82055ABB2}"/>
              </a:ext>
            </a:extLst>
          </p:cNvPr>
          <p:cNvSpPr/>
          <p:nvPr/>
        </p:nvSpPr>
        <p:spPr>
          <a:xfrm>
            <a:off x="2866597" y="5475491"/>
            <a:ext cx="1170384" cy="205641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6794B2-A46D-71E3-C8C2-B930EB03C39F}"/>
              </a:ext>
            </a:extLst>
          </p:cNvPr>
          <p:cNvSpPr txBox="1"/>
          <p:nvPr/>
        </p:nvSpPr>
        <p:spPr>
          <a:xfrm>
            <a:off x="2831361" y="5233627"/>
            <a:ext cx="117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‘</a:t>
            </a:r>
            <a:r>
              <a:rPr lang="en-CA" sz="1200" b="1" err="1"/>
              <a:t>approvedate</a:t>
            </a:r>
            <a:r>
              <a:rPr lang="en-CA" sz="1200" b="1"/>
              <a:t>’</a:t>
            </a:r>
          </a:p>
          <a:p>
            <a:r>
              <a:rPr lang="en-CA" sz="1200" b="1"/>
              <a:t>‘</a:t>
            </a:r>
            <a:r>
              <a:rPr lang="en-CA" sz="1200" b="1" err="1"/>
              <a:t>creationdate</a:t>
            </a:r>
            <a:r>
              <a:rPr lang="en-CA" sz="1200" b="1"/>
              <a:t>’</a:t>
            </a:r>
          </a:p>
          <a:p>
            <a:r>
              <a:rPr lang="en-CA" sz="1200" b="1"/>
              <a:t>‘birthdate</a:t>
            </a:r>
            <a:r>
              <a:rPr lang="zh-CN" altLang="en-US" sz="1200" b="1"/>
              <a:t>’</a:t>
            </a:r>
            <a:endParaRPr lang="en-CA" b="1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0161812-032B-8C8E-E404-574CF5AE1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437" y="5339173"/>
            <a:ext cx="3936569" cy="478275"/>
          </a:xfrm>
          <a:prstGeom prst="rect">
            <a:avLst/>
          </a:prstGeom>
        </p:spPr>
      </p:pic>
      <p:sp>
        <p:nvSpPr>
          <p:cNvPr id="65" name="流程图: 联系 129">
            <a:extLst>
              <a:ext uri="{FF2B5EF4-FFF2-40B4-BE49-F238E27FC236}">
                <a16:creationId xmlns:a16="http://schemas.microsoft.com/office/drawing/2014/main" id="{2C3B4643-A387-00EA-57EE-D19B06AA5F2A}"/>
              </a:ext>
            </a:extLst>
          </p:cNvPr>
          <p:cNvSpPr/>
          <p:nvPr/>
        </p:nvSpPr>
        <p:spPr bwMode="auto">
          <a:xfrm rot="30982">
            <a:off x="6199281" y="4344869"/>
            <a:ext cx="92792" cy="97218"/>
          </a:xfrm>
          <a:prstGeom prst="flowChartConnector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392" tIns="45696" rIns="91392" bIns="45696"/>
          <a:lstStyle/>
          <a:p>
            <a:pPr defTabSz="913765">
              <a:defRPr/>
            </a:pPr>
            <a:endParaRPr lang="zh-CN" altLang="zh-CN" sz="1800">
              <a:solidFill>
                <a:srgbClr val="D64A4A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100E69-3419-1C03-1082-0A829F4178D3}"/>
              </a:ext>
            </a:extLst>
          </p:cNvPr>
          <p:cNvSpPr txBox="1"/>
          <p:nvPr/>
        </p:nvSpPr>
        <p:spPr>
          <a:xfrm>
            <a:off x="5233437" y="4464131"/>
            <a:ext cx="211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Missing Value Imputation</a:t>
            </a:r>
          </a:p>
          <a:p>
            <a:endParaRPr lang="en-CA"/>
          </a:p>
        </p:txBody>
      </p:sp>
      <p:sp>
        <p:nvSpPr>
          <p:cNvPr id="72" name="Flowchart: Off-page Connector 22">
            <a:extLst>
              <a:ext uri="{FF2B5EF4-FFF2-40B4-BE49-F238E27FC236}">
                <a16:creationId xmlns:a16="http://schemas.microsoft.com/office/drawing/2014/main" id="{4D2BAEDD-BD41-BDC5-FE99-28AE7B074302}"/>
              </a:ext>
            </a:extLst>
          </p:cNvPr>
          <p:cNvSpPr/>
          <p:nvPr/>
        </p:nvSpPr>
        <p:spPr>
          <a:xfrm rot="16200000">
            <a:off x="5359961" y="1483580"/>
            <a:ext cx="1021471" cy="3177109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anchor="ctr"/>
          <a:lstStyle/>
          <a:p>
            <a:pPr defTabSz="914400">
              <a:defRPr/>
            </a:pPr>
            <a:endParaRPr lang="en-US" sz="1200" kern="0">
              <a:ea typeface="思源黑体" panose="020B0500000000000000" pitchFamily="34" charset="-122"/>
            </a:endParaRPr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80BEB315-3503-DAA1-913F-1688B17B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6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2DE4E9-DCEF-6D95-C66D-41B5B67633AE}"/>
              </a:ext>
            </a:extLst>
          </p:cNvPr>
          <p:cNvSpPr txBox="1"/>
          <p:nvPr/>
        </p:nvSpPr>
        <p:spPr>
          <a:xfrm>
            <a:off x="4429210" y="2644287"/>
            <a:ext cx="2566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Fill ‘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referredby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’ with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norefer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' for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Fill ‘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employment_status_clients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’ with the most frequent value.</a:t>
            </a:r>
            <a:endParaRPr lang="en-CA" sz="120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85E289B-3366-22F6-F246-ECB061C01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6554" y="2145345"/>
            <a:ext cx="4522070" cy="286923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8798591-9583-CD58-BA3C-D8EFA686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754" y="1816420"/>
            <a:ext cx="4469670" cy="199794"/>
          </a:xfrm>
          <a:prstGeom prst="rect">
            <a:avLst/>
          </a:prstGeom>
        </p:spPr>
      </p:pic>
      <p:sp>
        <p:nvSpPr>
          <p:cNvPr id="81" name="流程图: 联系 129">
            <a:extLst>
              <a:ext uri="{FF2B5EF4-FFF2-40B4-BE49-F238E27FC236}">
                <a16:creationId xmlns:a16="http://schemas.microsoft.com/office/drawing/2014/main" id="{80CEA200-A8C0-38C8-E341-080AF68D27E7}"/>
              </a:ext>
            </a:extLst>
          </p:cNvPr>
          <p:cNvSpPr/>
          <p:nvPr/>
        </p:nvSpPr>
        <p:spPr bwMode="auto">
          <a:xfrm rot="30982">
            <a:off x="9617142" y="4257914"/>
            <a:ext cx="92792" cy="97218"/>
          </a:xfrm>
          <a:prstGeom prst="flowChartConnector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392" tIns="45696" rIns="91392" bIns="45696"/>
          <a:lstStyle/>
          <a:p>
            <a:pPr defTabSz="913765">
              <a:defRPr/>
            </a:pPr>
            <a:endParaRPr lang="zh-CN" altLang="zh-CN" sz="1800">
              <a:solidFill>
                <a:srgbClr val="D64A4A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7FF0D97-6CE2-6F46-DCFE-B599227EF1E6}"/>
              </a:ext>
            </a:extLst>
          </p:cNvPr>
          <p:cNvCxnSpPr>
            <a:cxnSpLocks/>
          </p:cNvCxnSpPr>
          <p:nvPr/>
        </p:nvCxnSpPr>
        <p:spPr>
          <a:xfrm flipV="1">
            <a:off x="9663584" y="3812604"/>
            <a:ext cx="0" cy="333847"/>
          </a:xfrm>
          <a:prstGeom prst="line">
            <a:avLst/>
          </a:prstGeom>
          <a:ln>
            <a:solidFill>
              <a:srgbClr val="A78D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AE65B6E6-8CC2-C9D2-8C14-804250024A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31108" y="1487489"/>
            <a:ext cx="2618984" cy="221653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101D7C9-D30A-3213-B1BB-4F7D67294E33}"/>
              </a:ext>
            </a:extLst>
          </p:cNvPr>
          <p:cNvSpPr txBox="1"/>
          <p:nvPr/>
        </p:nvSpPr>
        <p:spPr>
          <a:xfrm>
            <a:off x="8541162" y="4279839"/>
            <a:ext cx="22447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solidFill>
                  <a:srgbClr val="C00000"/>
                </a:solidFill>
              </a:rPr>
              <a:t>Merged_df13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After the data type change and missing value imputation</a:t>
            </a:r>
          </a:p>
          <a:p>
            <a:pPr algn="ctr"/>
            <a:endParaRPr lang="en-CA" sz="1400">
              <a:solidFill>
                <a:srgbClr val="C00000"/>
              </a:solidFill>
            </a:endParaRPr>
          </a:p>
        </p:txBody>
      </p:sp>
      <p:grpSp>
        <p:nvGrpSpPr>
          <p:cNvPr id="97" name="组合 44">
            <a:extLst>
              <a:ext uri="{FF2B5EF4-FFF2-40B4-BE49-F238E27FC236}">
                <a16:creationId xmlns:a16="http://schemas.microsoft.com/office/drawing/2014/main" id="{1C1583AE-77C4-D938-D3D8-B1FB0A305967}"/>
              </a:ext>
            </a:extLst>
          </p:cNvPr>
          <p:cNvGrpSpPr/>
          <p:nvPr/>
        </p:nvGrpSpPr>
        <p:grpSpPr>
          <a:xfrm>
            <a:off x="7312317" y="6106819"/>
            <a:ext cx="4856566" cy="1687381"/>
            <a:chOff x="6212764" y="1588075"/>
            <a:chExt cx="5400675" cy="163202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8" name="五边形 45">
              <a:extLst>
                <a:ext uri="{FF2B5EF4-FFF2-40B4-BE49-F238E27FC236}">
                  <a16:creationId xmlns:a16="http://schemas.microsoft.com/office/drawing/2014/main" id="{85E2F503-6169-4090-A013-06579B156A51}"/>
                </a:ext>
              </a:extLst>
            </p:cNvPr>
            <p:cNvSpPr/>
            <p:nvPr/>
          </p:nvSpPr>
          <p:spPr>
            <a:xfrm flipH="1">
              <a:off x="6212764" y="1588075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99" name="TextBox 19">
              <a:extLst>
                <a:ext uri="{FF2B5EF4-FFF2-40B4-BE49-F238E27FC236}">
                  <a16:creationId xmlns:a16="http://schemas.microsoft.com/office/drawing/2014/main" id="{E73C7B66-0C07-624F-FD0F-AFA324866740}"/>
                </a:ext>
              </a:extLst>
            </p:cNvPr>
            <p:cNvSpPr txBox="1"/>
            <p:nvPr/>
          </p:nvSpPr>
          <p:spPr>
            <a:xfrm>
              <a:off x="6595154" y="1616536"/>
              <a:ext cx="4821980" cy="1603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‘merged_df13’: 4368 * 18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‘merged_testdf13’ : 1450 * 17</a:t>
              </a: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35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A6A8-3DDD-5FD9-B050-BD75C8B01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66AD336-940D-D4BA-43E1-9753EE7CC0FD}"/>
              </a:ext>
            </a:extLst>
          </p:cNvPr>
          <p:cNvCxnSpPr>
            <a:cxnSpLocks/>
          </p:cNvCxnSpPr>
          <p:nvPr/>
        </p:nvCxnSpPr>
        <p:spPr>
          <a:xfrm flipV="1">
            <a:off x="6257395" y="3570052"/>
            <a:ext cx="0" cy="1152799"/>
          </a:xfrm>
          <a:prstGeom prst="line">
            <a:avLst/>
          </a:prstGeom>
          <a:ln>
            <a:solidFill>
              <a:srgbClr val="A78D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1AC284-C220-B750-1A0E-547B3F111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92B62B-6C31-967D-BDE8-964E2A641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381000"/>
            <a:ext cx="9296400" cy="86461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Step2: Data Cleaning2 </a:t>
            </a:r>
            <a:r>
              <a:rPr lang="en-US" sz="1800">
                <a:solidFill>
                  <a:schemeClr val="tx2"/>
                </a:solidFill>
              </a:rPr>
              <a:t>– Previous Loan ‘df2’ &amp; ‘testdf2’</a:t>
            </a:r>
          </a:p>
        </p:txBody>
      </p:sp>
      <p:grpSp>
        <p:nvGrpSpPr>
          <p:cNvPr id="32" name="组合 117">
            <a:extLst>
              <a:ext uri="{FF2B5EF4-FFF2-40B4-BE49-F238E27FC236}">
                <a16:creationId xmlns:a16="http://schemas.microsoft.com/office/drawing/2014/main" id="{5F608A74-AFF6-B756-A39E-DD64D64FF5E9}"/>
              </a:ext>
            </a:extLst>
          </p:cNvPr>
          <p:cNvGrpSpPr/>
          <p:nvPr/>
        </p:nvGrpSpPr>
        <p:grpSpPr bwMode="auto">
          <a:xfrm>
            <a:off x="0" y="3987402"/>
            <a:ext cx="12097392" cy="936639"/>
            <a:chOff x="1779531" y="2801314"/>
            <a:chExt cx="8215716" cy="628879"/>
          </a:xfrm>
        </p:grpSpPr>
        <p:sp>
          <p:nvSpPr>
            <p:cNvPr id="33" name="矩形 76">
              <a:extLst>
                <a:ext uri="{FF2B5EF4-FFF2-40B4-BE49-F238E27FC236}">
                  <a16:creationId xmlns:a16="http://schemas.microsoft.com/office/drawing/2014/main" id="{C42E0E9C-841C-AE49-B3AE-26165FA9D8EC}"/>
                </a:ext>
              </a:extLst>
            </p:cNvPr>
            <p:cNvSpPr/>
            <p:nvPr/>
          </p:nvSpPr>
          <p:spPr>
            <a:xfrm>
              <a:off x="1828800" y="2801314"/>
              <a:ext cx="144709" cy="6276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4" name="矩形 77">
              <a:extLst>
                <a:ext uri="{FF2B5EF4-FFF2-40B4-BE49-F238E27FC236}">
                  <a16:creationId xmlns:a16="http://schemas.microsoft.com/office/drawing/2014/main" id="{F66EE5EF-C9CC-67B7-3E7E-34E44E79E049}"/>
                </a:ext>
              </a:extLst>
            </p:cNvPr>
            <p:cNvSpPr/>
            <p:nvPr/>
          </p:nvSpPr>
          <p:spPr>
            <a:xfrm>
              <a:off x="1779531" y="2801314"/>
              <a:ext cx="1586726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</a:t>
              </a:r>
            </a:p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          </a:t>
              </a:r>
              <a:r>
                <a:rPr lang="en-CA" altLang="zh-CN" sz="1400">
                  <a:solidFill>
                    <a:srgbClr val="C00000"/>
                  </a:solidFill>
                  <a:ea typeface="思源黑体" panose="020B0500000000000000" pitchFamily="34" charset="-122"/>
                </a:rPr>
                <a:t>df2</a:t>
              </a:r>
            </a:p>
            <a:p>
              <a:pPr defTabSz="913765">
                <a:defRPr/>
              </a:pPr>
              <a:r>
                <a:rPr lang="en-CA" altLang="zh-CN" sz="1400">
                  <a:solidFill>
                    <a:prstClr val="white"/>
                  </a:solidFill>
                  <a:ea typeface="思源黑体" panose="020B0500000000000000" pitchFamily="34" charset="-122"/>
                </a:rPr>
                <a:t>                 Original </a:t>
              </a:r>
              <a:endParaRPr lang="zh-CN" altLang="en-US" sz="14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5" name="矩形 78">
              <a:extLst>
                <a:ext uri="{FF2B5EF4-FFF2-40B4-BE49-F238E27FC236}">
                  <a16:creationId xmlns:a16="http://schemas.microsoft.com/office/drawing/2014/main" id="{ADBF75DC-F685-78B6-3C43-9D12CBF451F5}"/>
                </a:ext>
              </a:extLst>
            </p:cNvPr>
            <p:cNvSpPr/>
            <p:nvPr/>
          </p:nvSpPr>
          <p:spPr>
            <a:xfrm>
              <a:off x="3338812" y="2801314"/>
              <a:ext cx="1348855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3765">
                <a:defRPr/>
              </a:pP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          Data</a:t>
              </a:r>
              <a:r>
                <a:rPr lang="zh-CN" altLang="en-US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</a:t>
              </a: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Type</a:t>
              </a:r>
              <a:r>
                <a:rPr lang="zh-CN" altLang="en-US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 </a:t>
              </a:r>
              <a:r>
                <a:rPr lang="en-CA" altLang="zh-CN" sz="1400">
                  <a:solidFill>
                    <a:schemeClr val="bg1"/>
                  </a:solidFill>
                  <a:ea typeface="思源黑体" panose="020B0500000000000000" pitchFamily="34" charset="-122"/>
                </a:rPr>
                <a:t>Change</a:t>
              </a:r>
              <a:endParaRPr lang="zh-CN" altLang="en-US" sz="1400">
                <a:solidFill>
                  <a:schemeClr val="bg1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6" name="矩形 79">
              <a:extLst>
                <a:ext uri="{FF2B5EF4-FFF2-40B4-BE49-F238E27FC236}">
                  <a16:creationId xmlns:a16="http://schemas.microsoft.com/office/drawing/2014/main" id="{B48F0E12-D932-78A1-7110-DC792A3B11A3}"/>
                </a:ext>
              </a:extLst>
            </p:cNvPr>
            <p:cNvSpPr/>
            <p:nvPr/>
          </p:nvSpPr>
          <p:spPr>
            <a:xfrm>
              <a:off x="4687668" y="2801314"/>
              <a:ext cx="2571728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7" name="矩形 80">
              <a:extLst>
                <a:ext uri="{FF2B5EF4-FFF2-40B4-BE49-F238E27FC236}">
                  <a16:creationId xmlns:a16="http://schemas.microsoft.com/office/drawing/2014/main" id="{C641C580-708A-4833-76A7-B37E54A888FD}"/>
                </a:ext>
              </a:extLst>
            </p:cNvPr>
            <p:cNvSpPr/>
            <p:nvPr/>
          </p:nvSpPr>
          <p:spPr>
            <a:xfrm>
              <a:off x="7259396" y="2801314"/>
              <a:ext cx="1304665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8" name="矩形 81">
              <a:extLst>
                <a:ext uri="{FF2B5EF4-FFF2-40B4-BE49-F238E27FC236}">
                  <a16:creationId xmlns:a16="http://schemas.microsoft.com/office/drawing/2014/main" id="{6EEA06E0-1C62-D755-E816-B3119EC2E81D}"/>
                </a:ext>
              </a:extLst>
            </p:cNvPr>
            <p:cNvSpPr/>
            <p:nvPr/>
          </p:nvSpPr>
          <p:spPr>
            <a:xfrm>
              <a:off x="8564061" y="2801314"/>
              <a:ext cx="1043732" cy="627686"/>
            </a:xfrm>
            <a:prstGeom prst="rect">
              <a:avLst/>
            </a:prstGeom>
            <a:solidFill>
              <a:srgbClr val="A78D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39" name="等腰三角形 82">
              <a:extLst>
                <a:ext uri="{FF2B5EF4-FFF2-40B4-BE49-F238E27FC236}">
                  <a16:creationId xmlns:a16="http://schemas.microsoft.com/office/drawing/2014/main" id="{F47C7859-40C8-32B9-7A4F-6BFF3BBB1E9B}"/>
                </a:ext>
              </a:extLst>
            </p:cNvPr>
            <p:cNvSpPr/>
            <p:nvPr/>
          </p:nvSpPr>
          <p:spPr>
            <a:xfrm rot="5400000">
              <a:off x="9485393" y="2920339"/>
              <a:ext cx="628879" cy="390829"/>
            </a:xfrm>
            <a:prstGeom prst="triangle">
              <a:avLst>
                <a:gd name="adj" fmla="val 45424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  <p:sp>
          <p:nvSpPr>
            <p:cNvPr id="40" name="等腰三角形 83">
              <a:extLst>
                <a:ext uri="{FF2B5EF4-FFF2-40B4-BE49-F238E27FC236}">
                  <a16:creationId xmlns:a16="http://schemas.microsoft.com/office/drawing/2014/main" id="{BD978664-A10B-EF67-D31E-D8403C94A5AC}"/>
                </a:ext>
              </a:extLst>
            </p:cNvPr>
            <p:cNvSpPr/>
            <p:nvPr/>
          </p:nvSpPr>
          <p:spPr>
            <a:xfrm rot="5400000">
              <a:off x="9868675" y="3047411"/>
              <a:ext cx="151457" cy="9457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1800">
                <a:solidFill>
                  <a:prstClr val="white"/>
                </a:solidFill>
                <a:ea typeface="思源黑体" panose="020B0500000000000000" pitchFamily="34" charset="-122"/>
              </a:endParaRPr>
            </a:p>
          </p:txBody>
        </p:sp>
      </p:grpSp>
      <p:grpSp>
        <p:nvGrpSpPr>
          <p:cNvPr id="45" name="组合 36">
            <a:extLst>
              <a:ext uri="{FF2B5EF4-FFF2-40B4-BE49-F238E27FC236}">
                <a16:creationId xmlns:a16="http://schemas.microsoft.com/office/drawing/2014/main" id="{1B44F1D5-FA98-236D-EB16-1703E4365833}"/>
              </a:ext>
            </a:extLst>
          </p:cNvPr>
          <p:cNvGrpSpPr/>
          <p:nvPr/>
        </p:nvGrpSpPr>
        <p:grpSpPr bwMode="auto">
          <a:xfrm>
            <a:off x="1015537" y="3842937"/>
            <a:ext cx="144692" cy="502753"/>
            <a:chOff x="727114" y="693210"/>
            <a:chExt cx="248674" cy="3111355"/>
          </a:xfrm>
        </p:grpSpPr>
        <p:cxnSp>
          <p:nvCxnSpPr>
            <p:cNvPr id="46" name="直接连接符 37">
              <a:extLst>
                <a:ext uri="{FF2B5EF4-FFF2-40B4-BE49-F238E27FC236}">
                  <a16:creationId xmlns:a16="http://schemas.microsoft.com/office/drawing/2014/main" id="{5A2978C6-4EAC-1167-BBB1-8164A1FCF358}"/>
                </a:ext>
              </a:extLst>
            </p:cNvPr>
            <p:cNvCxnSpPr/>
            <p:nvPr/>
          </p:nvCxnSpPr>
          <p:spPr bwMode="auto">
            <a:xfrm>
              <a:off x="852243" y="693210"/>
              <a:ext cx="0" cy="3025546"/>
            </a:xfrm>
            <a:prstGeom prst="line">
              <a:avLst/>
            </a:prstGeom>
            <a:gradFill flip="none" rotWithShape="1">
              <a:gsLst>
                <a:gs pos="0">
                  <a:srgbClr val="4C4746"/>
                </a:gs>
                <a:gs pos="47000">
                  <a:schemeClr val="bg2"/>
                </a:gs>
                <a:gs pos="100000">
                  <a:srgbClr val="726968"/>
                </a:gs>
              </a:gsLst>
              <a:lin ang="16200000" scaled="0"/>
              <a:tileRect/>
            </a:gradFill>
            <a:ln w="12700" cap="flat">
              <a:solidFill>
                <a:srgbClr val="A78D6C"/>
              </a:solidFill>
              <a:prstDash val="solid"/>
              <a:miter lim="800000"/>
            </a:ln>
            <a:effectLst/>
          </p:spPr>
        </p:cxnSp>
        <p:sp>
          <p:nvSpPr>
            <p:cNvPr id="47" name="流程图: 联系 129">
              <a:extLst>
                <a:ext uri="{FF2B5EF4-FFF2-40B4-BE49-F238E27FC236}">
                  <a16:creationId xmlns:a16="http://schemas.microsoft.com/office/drawing/2014/main" id="{70FDD177-8092-0DEF-E95A-776C90A1900D}"/>
                </a:ext>
              </a:extLst>
            </p:cNvPr>
            <p:cNvSpPr/>
            <p:nvPr/>
          </p:nvSpPr>
          <p:spPr bwMode="auto">
            <a:xfrm rot="30982">
              <a:off x="727114" y="3566208"/>
              <a:ext cx="248674" cy="238357"/>
            </a:xfrm>
            <a:prstGeom prst="flowChartConnector">
              <a:avLst/>
            </a:prstGeom>
            <a:solidFill>
              <a:schemeClr val="bg1"/>
            </a:solidFill>
            <a:ln w="190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6" rIns="91392" bIns="45696"/>
            <a:lstStyle/>
            <a:p>
              <a:pPr defTabSz="913765">
                <a:defRPr/>
              </a:pPr>
              <a:endParaRPr lang="zh-CN" altLang="zh-CN" sz="1800">
                <a:solidFill>
                  <a:srgbClr val="D64A4A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36">
            <a:extLst>
              <a:ext uri="{FF2B5EF4-FFF2-40B4-BE49-F238E27FC236}">
                <a16:creationId xmlns:a16="http://schemas.microsoft.com/office/drawing/2014/main" id="{C11A325B-43F4-951C-67BE-946CF402835A}"/>
              </a:ext>
            </a:extLst>
          </p:cNvPr>
          <p:cNvGrpSpPr/>
          <p:nvPr/>
        </p:nvGrpSpPr>
        <p:grpSpPr bwMode="auto">
          <a:xfrm rot="10800000">
            <a:off x="3343564" y="4560547"/>
            <a:ext cx="108004" cy="646330"/>
            <a:chOff x="727114" y="693210"/>
            <a:chExt cx="248674" cy="3111355"/>
          </a:xfrm>
        </p:grpSpPr>
        <p:cxnSp>
          <p:nvCxnSpPr>
            <p:cNvPr id="49" name="直接连接符 37">
              <a:extLst>
                <a:ext uri="{FF2B5EF4-FFF2-40B4-BE49-F238E27FC236}">
                  <a16:creationId xmlns:a16="http://schemas.microsoft.com/office/drawing/2014/main" id="{804ABA5B-5647-0C67-D479-CA986786FC00}"/>
                </a:ext>
              </a:extLst>
            </p:cNvPr>
            <p:cNvCxnSpPr/>
            <p:nvPr/>
          </p:nvCxnSpPr>
          <p:spPr bwMode="auto">
            <a:xfrm>
              <a:off x="852243" y="693210"/>
              <a:ext cx="0" cy="3025546"/>
            </a:xfrm>
            <a:prstGeom prst="line">
              <a:avLst/>
            </a:prstGeom>
            <a:gradFill flip="none" rotWithShape="1">
              <a:gsLst>
                <a:gs pos="0">
                  <a:srgbClr val="4C4746"/>
                </a:gs>
                <a:gs pos="47000">
                  <a:schemeClr val="bg2"/>
                </a:gs>
                <a:gs pos="100000">
                  <a:srgbClr val="726968"/>
                </a:gs>
              </a:gsLst>
              <a:lin ang="16200000" scaled="0"/>
              <a:tileRect/>
            </a:gradFill>
            <a:ln w="12700" cap="flat">
              <a:solidFill>
                <a:srgbClr val="A78D6C"/>
              </a:solidFill>
              <a:prstDash val="solid"/>
              <a:miter lim="800000"/>
            </a:ln>
            <a:effectLst/>
          </p:spPr>
        </p:cxnSp>
        <p:sp>
          <p:nvSpPr>
            <p:cNvPr id="50" name="流程图: 联系 129">
              <a:extLst>
                <a:ext uri="{FF2B5EF4-FFF2-40B4-BE49-F238E27FC236}">
                  <a16:creationId xmlns:a16="http://schemas.microsoft.com/office/drawing/2014/main" id="{732CC0AB-1154-B05C-5D38-8F0A4B9E792D}"/>
                </a:ext>
              </a:extLst>
            </p:cNvPr>
            <p:cNvSpPr/>
            <p:nvPr/>
          </p:nvSpPr>
          <p:spPr bwMode="auto">
            <a:xfrm rot="30982">
              <a:off x="727114" y="3566208"/>
              <a:ext cx="248674" cy="238357"/>
            </a:xfrm>
            <a:prstGeom prst="flowChartConnector">
              <a:avLst/>
            </a:prstGeom>
            <a:solidFill>
              <a:schemeClr val="bg1"/>
            </a:solidFill>
            <a:ln w="19050" cap="flat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91392" tIns="45696" rIns="91392" bIns="45696"/>
            <a:lstStyle/>
            <a:p>
              <a:pPr defTabSz="913765">
                <a:defRPr/>
              </a:pPr>
              <a:endParaRPr lang="zh-CN" altLang="zh-CN" sz="1800">
                <a:solidFill>
                  <a:srgbClr val="D64A4A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4" name="椭圆 9">
            <a:extLst>
              <a:ext uri="{FF2B5EF4-FFF2-40B4-BE49-F238E27FC236}">
                <a16:creationId xmlns:a16="http://schemas.microsoft.com/office/drawing/2014/main" id="{2B95B3E0-3884-D8AB-15B2-4D8F7615A823}"/>
              </a:ext>
            </a:extLst>
          </p:cNvPr>
          <p:cNvSpPr/>
          <p:nvPr/>
        </p:nvSpPr>
        <p:spPr>
          <a:xfrm>
            <a:off x="1965138" y="5182619"/>
            <a:ext cx="934586" cy="8612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Object</a:t>
            </a:r>
            <a:endParaRPr lang="zh-CN" altLang="en-US" sz="1200" b="1">
              <a:solidFill>
                <a:schemeClr val="accent5"/>
              </a:solidFill>
              <a:ea typeface="思源黑体" panose="020B0500000000000000" pitchFamily="34" charset="-122"/>
            </a:endParaRPr>
          </a:p>
        </p:txBody>
      </p:sp>
      <p:sp>
        <p:nvSpPr>
          <p:cNvPr id="58" name="椭圆 9">
            <a:extLst>
              <a:ext uri="{FF2B5EF4-FFF2-40B4-BE49-F238E27FC236}">
                <a16:creationId xmlns:a16="http://schemas.microsoft.com/office/drawing/2014/main" id="{73199EF5-87AA-15BE-311E-46BC1A7362C7}"/>
              </a:ext>
            </a:extLst>
          </p:cNvPr>
          <p:cNvSpPr/>
          <p:nvPr/>
        </p:nvSpPr>
        <p:spPr>
          <a:xfrm>
            <a:off x="3961917" y="5178550"/>
            <a:ext cx="934586" cy="8612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Date</a:t>
            </a:r>
          </a:p>
          <a:p>
            <a:pPr algn="ctr"/>
            <a:r>
              <a:rPr lang="en-CA" altLang="zh-CN" sz="1200" b="1">
                <a:solidFill>
                  <a:schemeClr val="accent5"/>
                </a:solidFill>
                <a:ea typeface="思源黑体" panose="020B0500000000000000" pitchFamily="34" charset="-122"/>
              </a:rPr>
              <a:t>Time</a:t>
            </a:r>
            <a:endParaRPr lang="zh-CN" altLang="en-US" sz="1200" b="1">
              <a:solidFill>
                <a:schemeClr val="accent5"/>
              </a:solidFill>
              <a:ea typeface="思源黑体" panose="020B0500000000000000" pitchFamily="34" charset="-122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0934A8DF-E592-5ED8-50A2-09350C72489F}"/>
              </a:ext>
            </a:extLst>
          </p:cNvPr>
          <p:cNvSpPr/>
          <p:nvPr/>
        </p:nvSpPr>
        <p:spPr>
          <a:xfrm>
            <a:off x="2866597" y="5475491"/>
            <a:ext cx="1170384" cy="205641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流程图: 联系 129">
            <a:extLst>
              <a:ext uri="{FF2B5EF4-FFF2-40B4-BE49-F238E27FC236}">
                <a16:creationId xmlns:a16="http://schemas.microsoft.com/office/drawing/2014/main" id="{35EA417E-3361-8DC9-314A-D243C3DDA953}"/>
              </a:ext>
            </a:extLst>
          </p:cNvPr>
          <p:cNvSpPr/>
          <p:nvPr/>
        </p:nvSpPr>
        <p:spPr bwMode="auto">
          <a:xfrm rot="30982">
            <a:off x="6199281" y="4344869"/>
            <a:ext cx="92792" cy="97218"/>
          </a:xfrm>
          <a:prstGeom prst="flowChartConnector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392" tIns="45696" rIns="91392" bIns="45696"/>
          <a:lstStyle/>
          <a:p>
            <a:pPr defTabSz="913765">
              <a:defRPr/>
            </a:pPr>
            <a:endParaRPr lang="zh-CN" altLang="zh-CN" sz="1800">
              <a:solidFill>
                <a:srgbClr val="D64A4A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0B5BB6-5218-5396-F77A-FEDF73DD2A9C}"/>
              </a:ext>
            </a:extLst>
          </p:cNvPr>
          <p:cNvSpPr txBox="1"/>
          <p:nvPr/>
        </p:nvSpPr>
        <p:spPr>
          <a:xfrm>
            <a:off x="5233437" y="4464131"/>
            <a:ext cx="2118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>
                <a:solidFill>
                  <a:schemeClr val="bg1"/>
                </a:solidFill>
              </a:rPr>
              <a:t>Missing Value Imputation</a:t>
            </a:r>
          </a:p>
          <a:p>
            <a:endParaRPr lang="en-CA"/>
          </a:p>
        </p:txBody>
      </p:sp>
      <p:sp>
        <p:nvSpPr>
          <p:cNvPr id="72" name="Flowchart: Off-page Connector 22">
            <a:extLst>
              <a:ext uri="{FF2B5EF4-FFF2-40B4-BE49-F238E27FC236}">
                <a16:creationId xmlns:a16="http://schemas.microsoft.com/office/drawing/2014/main" id="{13019FC4-621D-367D-2C30-E80D10699EFA}"/>
              </a:ext>
            </a:extLst>
          </p:cNvPr>
          <p:cNvSpPr/>
          <p:nvPr/>
        </p:nvSpPr>
        <p:spPr>
          <a:xfrm rot="16200000">
            <a:off x="5359961" y="1483580"/>
            <a:ext cx="1021471" cy="3177109"/>
          </a:xfrm>
          <a:prstGeom prst="flowChartOffpageConnector">
            <a:avLst/>
          </a:prstGeom>
          <a:solidFill>
            <a:schemeClr val="bg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" anchor="ctr"/>
          <a:lstStyle/>
          <a:p>
            <a:pPr defTabSz="914400">
              <a:defRPr/>
            </a:pPr>
            <a:endParaRPr lang="en-US" sz="1200" kern="0">
              <a:ea typeface="思源黑体" panose="020B0500000000000000" pitchFamily="34" charset="-122"/>
            </a:endParaRPr>
          </a:p>
        </p:txBody>
      </p:sp>
      <p:sp>
        <p:nvSpPr>
          <p:cNvPr id="73" name="Rectangle 1">
            <a:extLst>
              <a:ext uri="{FF2B5EF4-FFF2-40B4-BE49-F238E27FC236}">
                <a16:creationId xmlns:a16="http://schemas.microsoft.com/office/drawing/2014/main" id="{EB38529C-0937-95D8-5CC8-BFB74F75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64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D9A799-4096-5B15-D7FE-E334B886D774}"/>
              </a:ext>
            </a:extLst>
          </p:cNvPr>
          <p:cNvSpPr txBox="1"/>
          <p:nvPr/>
        </p:nvSpPr>
        <p:spPr>
          <a:xfrm>
            <a:off x="4429210" y="2841301"/>
            <a:ext cx="25664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Fill ‘</a:t>
            </a:r>
            <a:r>
              <a:rPr kumimoji="0" lang="en-US" altLang="en-US" sz="12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referredby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’ with '</a:t>
            </a:r>
            <a:r>
              <a:rPr kumimoji="0" lang="en-US" altLang="en-US" sz="12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norefer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' for missing values</a:t>
            </a:r>
          </a:p>
        </p:txBody>
      </p:sp>
      <p:sp>
        <p:nvSpPr>
          <p:cNvPr id="81" name="流程图: 联系 129">
            <a:extLst>
              <a:ext uri="{FF2B5EF4-FFF2-40B4-BE49-F238E27FC236}">
                <a16:creationId xmlns:a16="http://schemas.microsoft.com/office/drawing/2014/main" id="{958635D1-8AF5-BFE6-E4FD-5EC25BCBA84A}"/>
              </a:ext>
            </a:extLst>
          </p:cNvPr>
          <p:cNvSpPr/>
          <p:nvPr/>
        </p:nvSpPr>
        <p:spPr bwMode="auto">
          <a:xfrm rot="30982">
            <a:off x="9617142" y="4257914"/>
            <a:ext cx="92792" cy="97218"/>
          </a:xfrm>
          <a:prstGeom prst="flowChartConnector">
            <a:avLst/>
          </a:prstGeom>
          <a:solidFill>
            <a:schemeClr val="bg1"/>
          </a:solidFill>
          <a:ln w="190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1392" tIns="45696" rIns="91392" bIns="45696"/>
          <a:lstStyle/>
          <a:p>
            <a:pPr defTabSz="913765">
              <a:defRPr/>
            </a:pPr>
            <a:endParaRPr lang="zh-CN" altLang="zh-CN" sz="1800">
              <a:solidFill>
                <a:srgbClr val="D64A4A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6B0988-35F5-C5D6-AE30-C7066FE61784}"/>
              </a:ext>
            </a:extLst>
          </p:cNvPr>
          <p:cNvCxnSpPr>
            <a:cxnSpLocks/>
          </p:cNvCxnSpPr>
          <p:nvPr/>
        </p:nvCxnSpPr>
        <p:spPr>
          <a:xfrm flipV="1">
            <a:off x="9663584" y="3812604"/>
            <a:ext cx="0" cy="333847"/>
          </a:xfrm>
          <a:prstGeom prst="line">
            <a:avLst/>
          </a:prstGeom>
          <a:ln>
            <a:solidFill>
              <a:srgbClr val="A78D6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52948B-AF0A-081A-0BC5-76AF9A67D896}"/>
              </a:ext>
            </a:extLst>
          </p:cNvPr>
          <p:cNvSpPr txBox="1"/>
          <p:nvPr/>
        </p:nvSpPr>
        <p:spPr>
          <a:xfrm>
            <a:off x="8541162" y="4279839"/>
            <a:ext cx="224475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>
                <a:solidFill>
                  <a:srgbClr val="C00000"/>
                </a:solidFill>
              </a:rPr>
              <a:t>df2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After the data type change and missing value imputation</a:t>
            </a:r>
          </a:p>
          <a:p>
            <a:pPr algn="ctr"/>
            <a:endParaRPr lang="en-CA" sz="1400">
              <a:solidFill>
                <a:srgbClr val="C00000"/>
              </a:solidFill>
            </a:endParaRPr>
          </a:p>
        </p:txBody>
      </p:sp>
      <p:grpSp>
        <p:nvGrpSpPr>
          <p:cNvPr id="6" name="组合 44">
            <a:extLst>
              <a:ext uri="{FF2B5EF4-FFF2-40B4-BE49-F238E27FC236}">
                <a16:creationId xmlns:a16="http://schemas.microsoft.com/office/drawing/2014/main" id="{47ED5200-BC51-A66D-8934-8F09B7C4DCEE}"/>
              </a:ext>
            </a:extLst>
          </p:cNvPr>
          <p:cNvGrpSpPr/>
          <p:nvPr/>
        </p:nvGrpSpPr>
        <p:grpSpPr>
          <a:xfrm>
            <a:off x="8385747" y="6169060"/>
            <a:ext cx="3806253" cy="1377877"/>
            <a:chOff x="6212764" y="1516228"/>
            <a:chExt cx="5400675" cy="153007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7" name="五边形 45">
              <a:extLst>
                <a:ext uri="{FF2B5EF4-FFF2-40B4-BE49-F238E27FC236}">
                  <a16:creationId xmlns:a16="http://schemas.microsoft.com/office/drawing/2014/main" id="{037C2EF8-FBD1-1903-B3F9-DAC996DCC74A}"/>
                </a:ext>
              </a:extLst>
            </p:cNvPr>
            <p:cNvSpPr/>
            <p:nvPr/>
          </p:nvSpPr>
          <p:spPr>
            <a:xfrm flipH="1">
              <a:off x="6212764" y="1588075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8" name="TextBox 19">
              <a:extLst>
                <a:ext uri="{FF2B5EF4-FFF2-40B4-BE49-F238E27FC236}">
                  <a16:creationId xmlns:a16="http://schemas.microsoft.com/office/drawing/2014/main" id="{294D61E3-77F7-80CF-FC3A-1889E8725901}"/>
                </a:ext>
              </a:extLst>
            </p:cNvPr>
            <p:cNvSpPr txBox="1"/>
            <p:nvPr/>
          </p:nvSpPr>
          <p:spPr>
            <a:xfrm>
              <a:off x="6534059" y="1516228"/>
              <a:ext cx="4859146" cy="1530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‘df2’: 18183 * 12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‘testdf2’: 5907 * 12</a:t>
              </a: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en-CA" altLang="zh-CN" sz="2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4660003-8DF6-BFEE-29BD-52685614E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27" y="1514534"/>
            <a:ext cx="2515915" cy="23492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674BA9-5CD5-A3B6-996F-33A7C944C0E7}"/>
              </a:ext>
            </a:extLst>
          </p:cNvPr>
          <p:cNvSpPr txBox="1"/>
          <p:nvPr/>
        </p:nvSpPr>
        <p:spPr>
          <a:xfrm>
            <a:off x="2899724" y="5070100"/>
            <a:ext cx="1302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/>
              <a:t>‘</a:t>
            </a:r>
            <a:r>
              <a:rPr lang="en-CA" sz="1200" b="1" err="1"/>
              <a:t>approvedate</a:t>
            </a:r>
            <a:r>
              <a:rPr lang="en-CA" sz="1200" b="1"/>
              <a:t>’</a:t>
            </a:r>
          </a:p>
          <a:p>
            <a:r>
              <a:rPr lang="en-CA" sz="1200" b="1"/>
              <a:t>‘</a:t>
            </a:r>
            <a:r>
              <a:rPr lang="en-CA" sz="1200" b="1" err="1"/>
              <a:t>creationdate</a:t>
            </a:r>
            <a:r>
              <a:rPr lang="en-CA" sz="1200" b="1"/>
              <a:t>’</a:t>
            </a:r>
          </a:p>
          <a:p>
            <a:r>
              <a:rPr lang="en-CA" sz="1200" b="1"/>
              <a:t>‘</a:t>
            </a:r>
            <a:r>
              <a:rPr lang="en-CA" sz="1200" b="1" err="1"/>
              <a:t>closedate</a:t>
            </a:r>
            <a:r>
              <a:rPr lang="zh-CN" altLang="en-US" sz="1200" b="1"/>
              <a:t>’</a:t>
            </a:r>
            <a:endParaRPr lang="en-CA" altLang="zh-CN" sz="1200" b="1"/>
          </a:p>
          <a:p>
            <a:r>
              <a:rPr lang="en-CA" sz="1200" b="1"/>
              <a:t>‘</a:t>
            </a:r>
            <a:r>
              <a:rPr lang="en-CA" sz="1200" b="1" err="1"/>
              <a:t>firstduedate</a:t>
            </a:r>
            <a:r>
              <a:rPr lang="en-CA" sz="1200" b="1"/>
              <a:t>’</a:t>
            </a:r>
          </a:p>
          <a:p>
            <a:r>
              <a:rPr lang="en-CA" sz="1200" b="1"/>
              <a:t>‘</a:t>
            </a:r>
            <a:r>
              <a:rPr lang="en-CA" sz="1200" b="1" err="1"/>
              <a:t>firstrepaiddate</a:t>
            </a:r>
            <a:r>
              <a:rPr lang="en-CA" sz="1200" b="1"/>
              <a:t>’</a:t>
            </a:r>
            <a:endParaRPr lang="en-CA" b="1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AEEBEB-F892-6AB0-327F-F6E4765C0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7039" y="5254073"/>
            <a:ext cx="3867016" cy="7324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51AFF7-1F60-3617-818C-22A8A0410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149" y="2289172"/>
            <a:ext cx="3973573" cy="1386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06F35B-B077-9C49-DB4E-C0B4D0B54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3105" y="1555633"/>
            <a:ext cx="3193818" cy="227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3745B-F608-2901-148C-A292EF958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ine 5">
            <a:extLst>
              <a:ext uri="{FF2B5EF4-FFF2-40B4-BE49-F238E27FC236}">
                <a16:creationId xmlns:a16="http://schemas.microsoft.com/office/drawing/2014/main" id="{4224A322-08CA-5D78-90EC-B1D42506A4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3710" y="4292105"/>
            <a:ext cx="800872" cy="744672"/>
          </a:xfrm>
          <a:prstGeom prst="line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endParaRPr lang="en-US" sz="845">
              <a:solidFill>
                <a:srgbClr val="0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3" name="Line 3">
            <a:extLst>
              <a:ext uri="{FF2B5EF4-FFF2-40B4-BE49-F238E27FC236}">
                <a16:creationId xmlns:a16="http://schemas.microsoft.com/office/drawing/2014/main" id="{F1B25661-7A4D-84BC-E1E6-4D65C6376D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54869" y="3493357"/>
            <a:ext cx="768464" cy="294610"/>
          </a:xfrm>
          <a:prstGeom prst="line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endParaRPr lang="en-US" sz="845">
              <a:solidFill>
                <a:srgbClr val="0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4A50714F-8FF9-4962-5174-7E429B89C7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6468" y="2825847"/>
            <a:ext cx="4109" cy="540843"/>
          </a:xfrm>
          <a:prstGeom prst="line">
            <a:avLst/>
          </a:prstGeom>
          <a:noFill/>
          <a:ln w="25400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>
              <a:lnSpc>
                <a:spcPct val="130000"/>
              </a:lnSpc>
              <a:spcBef>
                <a:spcPct val="0"/>
              </a:spcBef>
              <a:defRPr/>
            </a:pPr>
            <a:endParaRPr lang="en-US" sz="845">
              <a:solidFill>
                <a:srgbClr val="0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82A47-F4BF-702B-AE12-0D923468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88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A33BEC-3DA6-589D-C4AC-4F75D5A8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200025"/>
            <a:ext cx="10265736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Step3: Feature Engineering1 (FE ) </a:t>
            </a:r>
            <a:r>
              <a:rPr lang="en-US" sz="1800">
                <a:solidFill>
                  <a:schemeClr val="tx2"/>
                </a:solidFill>
              </a:rPr>
              <a:t>– E</a:t>
            </a:r>
            <a:r>
              <a:rPr lang="en-US" altLang="zh-CN" sz="1800">
                <a:solidFill>
                  <a:schemeClr val="tx2"/>
                </a:solidFill>
              </a:rPr>
              <a:t>ncoding ‘merged_df13’  &amp; ‘merged_testdf13’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90EB9265-07AF-562C-3655-44651C18E8DC}"/>
              </a:ext>
            </a:extLst>
          </p:cNvPr>
          <p:cNvGrpSpPr/>
          <p:nvPr/>
        </p:nvGrpSpPr>
        <p:grpSpPr bwMode="auto">
          <a:xfrm>
            <a:off x="1071750" y="1525588"/>
            <a:ext cx="5227922" cy="4678434"/>
            <a:chOff x="-2584468" y="-881990"/>
            <a:chExt cx="9621415" cy="8607985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grpSp>
          <p:nvGrpSpPr>
            <p:cNvPr id="8" name="Group 2">
              <a:extLst>
                <a:ext uri="{FF2B5EF4-FFF2-40B4-BE49-F238E27FC236}">
                  <a16:creationId xmlns:a16="http://schemas.microsoft.com/office/drawing/2014/main" id="{22088B32-D456-ECC9-E436-50745272C73E}"/>
                </a:ext>
              </a:extLst>
            </p:cNvPr>
            <p:cNvGrpSpPr/>
            <p:nvPr/>
          </p:nvGrpSpPr>
          <p:grpSpPr bwMode="auto">
            <a:xfrm>
              <a:off x="610456" y="2738564"/>
              <a:ext cx="3921992" cy="2713059"/>
              <a:chOff x="-25743" y="2101990"/>
              <a:chExt cx="3921992" cy="2713059"/>
            </a:xfrm>
          </p:grpSpPr>
          <p:sp>
            <p:nvSpPr>
              <p:cNvPr id="19" name="Line 3">
                <a:extLst>
                  <a:ext uri="{FF2B5EF4-FFF2-40B4-BE49-F238E27FC236}">
                    <a16:creationId xmlns:a16="http://schemas.microsoft.com/office/drawing/2014/main" id="{13165954-D3A5-8813-0F60-6163AC9131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2334" y="2101990"/>
                <a:ext cx="1473915" cy="542061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5">
                  <a:solidFill>
                    <a:srgbClr val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21" name="Line 5">
                <a:extLst>
                  <a:ext uri="{FF2B5EF4-FFF2-40B4-BE49-F238E27FC236}">
                    <a16:creationId xmlns:a16="http://schemas.microsoft.com/office/drawing/2014/main" id="{7BEBCEDC-158F-EB09-4DB1-A2BCB68C9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25743" y="3574694"/>
                <a:ext cx="1358094" cy="1240355"/>
              </a:xfrm>
              <a:prstGeom prst="line">
                <a:avLst/>
              </a:prstGeom>
              <a:noFill/>
              <a:ln w="25400" cap="flat" cmpd="sng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845">
                  <a:solidFill>
                    <a:srgbClr val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7" name="AutoShape 7">
              <a:extLst>
                <a:ext uri="{FF2B5EF4-FFF2-40B4-BE49-F238E27FC236}">
                  <a16:creationId xmlns:a16="http://schemas.microsoft.com/office/drawing/2014/main" id="{005F3828-4A9B-3891-10CF-B7C824183B7B}"/>
                </a:ext>
              </a:extLst>
            </p:cNvPr>
            <p:cNvSpPr/>
            <p:nvPr/>
          </p:nvSpPr>
          <p:spPr bwMode="auto">
            <a:xfrm>
              <a:off x="965451" y="2274946"/>
              <a:ext cx="2538485" cy="2541024"/>
            </a:xfrm>
            <a:custGeom>
              <a:avLst/>
              <a:gdLst>
                <a:gd name="T0" fmla="*/ 1269179 w 19679"/>
                <a:gd name="T1" fmla="*/ 1394535 h 19679"/>
                <a:gd name="T2" fmla="*/ 1269179 w 19679"/>
                <a:gd name="T3" fmla="*/ 1394535 h 19679"/>
                <a:gd name="T4" fmla="*/ 1269179 w 19679"/>
                <a:gd name="T5" fmla="*/ 1394535 h 19679"/>
                <a:gd name="T6" fmla="*/ 1269179 w 19679"/>
                <a:gd name="T7" fmla="*/ 1394535 h 196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1C26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algn="ctr">
                <a:lnSpc>
                  <a:spcPct val="130000"/>
                </a:lnSpc>
              </a:pPr>
              <a:r>
                <a:rPr lang="es-ES" sz="1600" err="1">
                  <a:solidFill>
                    <a:schemeClr val="bg1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Encoding</a:t>
              </a:r>
              <a:endParaRPr lang="es-ES" sz="1600">
                <a:solidFill>
                  <a:schemeClr val="bg1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261734-C794-4E28-62A0-CD849E0463AE}"/>
                </a:ext>
              </a:extLst>
            </p:cNvPr>
            <p:cNvGrpSpPr/>
            <p:nvPr/>
          </p:nvGrpSpPr>
          <p:grpSpPr bwMode="auto">
            <a:xfrm>
              <a:off x="-2584468" y="-881990"/>
              <a:ext cx="9621415" cy="8607985"/>
              <a:chOff x="-2584468" y="-881990"/>
              <a:chExt cx="9621415" cy="8607985"/>
            </a:xfrm>
          </p:grpSpPr>
          <p:sp>
            <p:nvSpPr>
              <p:cNvPr id="11" name="AutoShape 10">
                <a:extLst>
                  <a:ext uri="{FF2B5EF4-FFF2-40B4-BE49-F238E27FC236}">
                    <a16:creationId xmlns:a16="http://schemas.microsoft.com/office/drawing/2014/main" id="{1CFF41BB-9955-F899-E49B-0CBCEA6DDB44}"/>
                  </a:ext>
                </a:extLst>
              </p:cNvPr>
              <p:cNvSpPr/>
              <p:nvPr/>
            </p:nvSpPr>
            <p:spPr bwMode="auto">
              <a:xfrm>
                <a:off x="148215" y="-881990"/>
                <a:ext cx="3704436" cy="2579893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A78D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11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11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'</a:t>
                </a:r>
                <a:r>
                  <a:rPr lang="en-US" sz="1100" b="1" err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bank_name_clients</a:t>
                </a: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’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100" b="1">
                    <a:ea typeface="思源黑体" panose="020B0500000000000000" pitchFamily="34" charset="-122"/>
                    <a:cs typeface="+mn-ea"/>
                    <a:sym typeface="+mn-lt"/>
                  </a:rPr>
                  <a:t>  </a:t>
                </a: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Select the top 3 most frequency values, and name the rest ‘other’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(4 values)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Dummy Variable</a:t>
                </a:r>
              </a:p>
              <a:p>
                <a:pPr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 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1200" b="1">
                  <a:solidFill>
                    <a:srgbClr val="000000"/>
                  </a:solidFill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AutoShape 11">
                <a:extLst>
                  <a:ext uri="{FF2B5EF4-FFF2-40B4-BE49-F238E27FC236}">
                    <a16:creationId xmlns:a16="http://schemas.microsoft.com/office/drawing/2014/main" id="{3B1CDFED-E7E6-A9ED-58B0-8007D4F95B73}"/>
                  </a:ext>
                </a:extLst>
              </p:cNvPr>
              <p:cNvSpPr/>
              <p:nvPr/>
            </p:nvSpPr>
            <p:spPr bwMode="auto">
              <a:xfrm>
                <a:off x="-2584468" y="1838300"/>
                <a:ext cx="2177400" cy="2093007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solidFill>
                      <a:srgbClr val="C00000"/>
                    </a:solidFill>
                    <a:latin typeface="Aptos (Body)"/>
                    <a:ea typeface="思源黑体" panose="020B0500000000000000" pitchFamily="34" charset="-122"/>
                    <a:cs typeface="+mn-ea"/>
                    <a:sym typeface="+mn-lt"/>
                  </a:rPr>
                  <a:t>‘</a:t>
                </a:r>
                <a:r>
                  <a:rPr lang="en-US" sz="1100" b="1" err="1">
                    <a:solidFill>
                      <a:srgbClr val="C00000"/>
                    </a:solidFill>
                    <a:latin typeface="Aptos (Body)"/>
                    <a:ea typeface="思源黑体" panose="020B0500000000000000" pitchFamily="34" charset="-122"/>
                    <a:cs typeface="+mn-ea"/>
                    <a:sym typeface="+mn-lt"/>
                  </a:rPr>
                  <a:t>good_bad_flag</a:t>
                </a:r>
                <a:r>
                  <a:rPr lang="en-US" sz="1100" b="1">
                    <a:solidFill>
                      <a:srgbClr val="C00000"/>
                    </a:solidFill>
                    <a:latin typeface="Aptos (Body)"/>
                    <a:ea typeface="思源黑体" panose="020B0500000000000000" pitchFamily="34" charset="-122"/>
                    <a:cs typeface="+mn-ea"/>
                    <a:sym typeface="+mn-lt"/>
                  </a:rPr>
                  <a:t>’</a:t>
                </a:r>
              </a:p>
              <a:p>
                <a:pPr marL="171450" indent="-171450"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>
                    <a:latin typeface="Aptos (Body)"/>
                    <a:ea typeface="思源黑体" panose="020B0500000000000000" pitchFamily="34" charset="-122"/>
                    <a:cs typeface="+mn-ea"/>
                    <a:sym typeface="+mn-lt"/>
                  </a:rPr>
                  <a:t>Good: 1</a:t>
                </a:r>
              </a:p>
              <a:p>
                <a:pPr marL="171450" indent="-171450"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>
                    <a:latin typeface="Aptos (Body)"/>
                    <a:ea typeface="思源黑体" panose="020B0500000000000000" pitchFamily="34" charset="-122"/>
                    <a:cs typeface="+mn-ea"/>
                    <a:sym typeface="+mn-lt"/>
                  </a:rPr>
                  <a:t>else: 0</a:t>
                </a:r>
                <a:endParaRPr lang="en-US" sz="1000">
                  <a:latin typeface="Aptos (Body)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4" name="AutoShape 13">
                <a:extLst>
                  <a:ext uri="{FF2B5EF4-FFF2-40B4-BE49-F238E27FC236}">
                    <a16:creationId xmlns:a16="http://schemas.microsoft.com/office/drawing/2014/main" id="{E07B41DC-DA9D-2A22-4730-EDDB1A5B9345}"/>
                  </a:ext>
                </a:extLst>
              </p:cNvPr>
              <p:cNvSpPr/>
              <p:nvPr/>
            </p:nvSpPr>
            <p:spPr bwMode="auto">
              <a:xfrm>
                <a:off x="3171418" y="5287054"/>
                <a:ext cx="3865529" cy="2438941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rgbClr val="A78D6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'</a:t>
                </a:r>
                <a:r>
                  <a:rPr lang="en-US" sz="1100" b="1" err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employment_status_clients</a:t>
                </a: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’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ea typeface="思源黑体" panose="020B0500000000000000" pitchFamily="34" charset="-122"/>
                    <a:cs typeface="+mn-ea"/>
                    <a:sym typeface="+mn-lt"/>
                  </a:rPr>
                  <a:t>(6 values)</a:t>
                </a:r>
              </a:p>
              <a:p>
                <a:pPr marL="171450" indent="-171450"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Dummy Variables</a:t>
                </a:r>
              </a:p>
            </p:txBody>
          </p:sp>
          <p:sp>
            <p:nvSpPr>
              <p:cNvPr id="16" name="AutoShape 15">
                <a:extLst>
                  <a:ext uri="{FF2B5EF4-FFF2-40B4-BE49-F238E27FC236}">
                    <a16:creationId xmlns:a16="http://schemas.microsoft.com/office/drawing/2014/main" id="{91585DB6-F72C-E591-8681-13EEF486ADB2}"/>
                  </a:ext>
                </a:extLst>
              </p:cNvPr>
              <p:cNvSpPr/>
              <p:nvPr/>
            </p:nvSpPr>
            <p:spPr bwMode="auto">
              <a:xfrm>
                <a:off x="4532449" y="1802657"/>
                <a:ext cx="1944190" cy="1934269"/>
              </a:xfrm>
              <a:custGeom>
                <a:avLst/>
                <a:gdLst>
                  <a:gd name="T0" fmla="+- 0 10800 961"/>
                  <a:gd name="T1" fmla="*/ T0 w 19679"/>
                  <a:gd name="T2" fmla="+- 0 10800 961"/>
                  <a:gd name="T3" fmla="*/ 10800 h 19679"/>
                  <a:gd name="T4" fmla="+- 0 10800 961"/>
                  <a:gd name="T5" fmla="*/ T4 w 19679"/>
                  <a:gd name="T6" fmla="+- 0 10800 961"/>
                  <a:gd name="T7" fmla="*/ 10800 h 19679"/>
                  <a:gd name="T8" fmla="+- 0 10800 961"/>
                  <a:gd name="T9" fmla="*/ T8 w 19679"/>
                  <a:gd name="T10" fmla="+- 0 10800 961"/>
                  <a:gd name="T11" fmla="*/ 10800 h 19679"/>
                  <a:gd name="T12" fmla="+- 0 10800 961"/>
                  <a:gd name="T13" fmla="*/ T12 w 19679"/>
                  <a:gd name="T14" fmla="+- 0 10800 961"/>
                  <a:gd name="T15" fmla="*/ 10800 h 196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/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1200" b="1">
                  <a:ea typeface="思源黑体" panose="020B0500000000000000" pitchFamily="34" charset="-122"/>
                  <a:cs typeface="+mn-ea"/>
                  <a:sym typeface="+mn-lt"/>
                </a:endParaRP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‘</a:t>
                </a:r>
                <a:r>
                  <a:rPr lang="en-US" sz="1100" b="1" err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referredby</a:t>
                </a:r>
                <a:r>
                  <a:rPr lang="en-US" sz="1100" b="1">
                    <a:solidFill>
                      <a:srgbClr val="C00000"/>
                    </a:solidFill>
                    <a:ea typeface="思源黑体" panose="020B0500000000000000" pitchFamily="34" charset="-122"/>
                    <a:cs typeface="+mn-ea"/>
                    <a:sym typeface="+mn-lt"/>
                  </a:rPr>
                  <a:t>’</a:t>
                </a:r>
              </a:p>
              <a:p>
                <a:pPr marL="171450" indent="-171450"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 err="1">
                    <a:ea typeface="思源黑体" panose="020B0500000000000000" pitchFamily="34" charset="-122"/>
                    <a:cs typeface="+mn-ea"/>
                    <a:sym typeface="+mn-lt"/>
                  </a:rPr>
                  <a:t>norefer</a:t>
                </a: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: 0</a:t>
                </a:r>
              </a:p>
              <a:p>
                <a:pPr marL="171450" indent="-171450" algn="ctr" defTabSz="410845">
                  <a:lnSpc>
                    <a:spcPct val="13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lang="en-US" sz="1000" b="1">
                    <a:ea typeface="思源黑体" panose="020B0500000000000000" pitchFamily="34" charset="-122"/>
                    <a:cs typeface="+mn-ea"/>
                    <a:sym typeface="+mn-lt"/>
                  </a:rPr>
                  <a:t>else: 1</a:t>
                </a:r>
              </a:p>
              <a:p>
                <a:pPr algn="ctr" defTabSz="410845">
                  <a:lnSpc>
                    <a:spcPct val="130000"/>
                  </a:lnSpc>
                  <a:spcBef>
                    <a:spcPct val="0"/>
                  </a:spcBef>
                  <a:defRPr/>
                </a:pPr>
                <a:endParaRPr lang="en-US" sz="1265">
                  <a:solidFill>
                    <a:srgbClr val="000000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6" name="AutoShape 13">
            <a:extLst>
              <a:ext uri="{FF2B5EF4-FFF2-40B4-BE49-F238E27FC236}">
                <a16:creationId xmlns:a16="http://schemas.microsoft.com/office/drawing/2014/main" id="{8A20AAC6-1C5D-B425-B2C4-17E9D4A4603F}"/>
              </a:ext>
            </a:extLst>
          </p:cNvPr>
          <p:cNvSpPr/>
          <p:nvPr/>
        </p:nvSpPr>
        <p:spPr bwMode="auto">
          <a:xfrm>
            <a:off x="1326792" y="4895527"/>
            <a:ext cx="2100385" cy="138104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A78D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defTabSz="410845">
              <a:lnSpc>
                <a:spcPct val="130000"/>
              </a:lnSpc>
              <a:spcBef>
                <a:spcPct val="0"/>
              </a:spcBef>
              <a:defRPr/>
            </a:pPr>
            <a:r>
              <a:rPr lang="en-US" sz="1100" b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'</a:t>
            </a:r>
            <a:r>
              <a:rPr lang="en-US" sz="1100" b="1" err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bank_account_type</a:t>
            </a:r>
            <a:r>
              <a:rPr lang="en-US" sz="1100" b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’</a:t>
            </a:r>
          </a:p>
          <a:p>
            <a:pPr algn="ctr" defTabSz="410845">
              <a:lnSpc>
                <a:spcPct val="130000"/>
              </a:lnSpc>
              <a:spcBef>
                <a:spcPct val="0"/>
              </a:spcBef>
              <a:defRPr/>
            </a:pPr>
            <a:r>
              <a:rPr lang="en-US" sz="1100" b="1">
                <a:ea typeface="思源黑体" panose="020B0500000000000000" pitchFamily="34" charset="-122"/>
                <a:cs typeface="+mn-ea"/>
                <a:sym typeface="+mn-lt"/>
              </a:rPr>
              <a:t>(3 values)</a:t>
            </a:r>
          </a:p>
          <a:p>
            <a:pPr marL="171450" indent="-171450" algn="ctr" defTabSz="410845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000" b="1">
                <a:solidFill>
                  <a:srgbClr val="000000"/>
                </a:solidFill>
                <a:ea typeface="思源黑体" panose="020B0500000000000000" pitchFamily="34" charset="-122"/>
                <a:cs typeface="+mn-ea"/>
                <a:sym typeface="+mn-lt"/>
              </a:rPr>
              <a:t>Dummy Variable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2012A8-1E82-77A4-DC70-CCFB4F892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15" y="1896444"/>
            <a:ext cx="3724957" cy="3783046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B26C48C0-85A9-4DE7-AF57-96992D617805}"/>
              </a:ext>
            </a:extLst>
          </p:cNvPr>
          <p:cNvSpPr/>
          <p:nvPr/>
        </p:nvSpPr>
        <p:spPr>
          <a:xfrm>
            <a:off x="6554077" y="3366690"/>
            <a:ext cx="963142" cy="248380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0" name="组合 44">
            <a:extLst>
              <a:ext uri="{FF2B5EF4-FFF2-40B4-BE49-F238E27FC236}">
                <a16:creationId xmlns:a16="http://schemas.microsoft.com/office/drawing/2014/main" id="{7935846B-9D1D-7355-7510-CAE930D8D4B3}"/>
              </a:ext>
            </a:extLst>
          </p:cNvPr>
          <p:cNvGrpSpPr/>
          <p:nvPr/>
        </p:nvGrpSpPr>
        <p:grpSpPr>
          <a:xfrm>
            <a:off x="8319001" y="6145054"/>
            <a:ext cx="3872999" cy="712946"/>
            <a:chOff x="7028222" y="5983586"/>
            <a:chExt cx="5400675" cy="74220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1" name="五边形 45">
              <a:extLst>
                <a:ext uri="{FF2B5EF4-FFF2-40B4-BE49-F238E27FC236}">
                  <a16:creationId xmlns:a16="http://schemas.microsoft.com/office/drawing/2014/main" id="{D5C393D1-BB71-1FB8-4067-D58FB56EA3AB}"/>
                </a:ext>
              </a:extLst>
            </p:cNvPr>
            <p:cNvSpPr/>
            <p:nvPr/>
          </p:nvSpPr>
          <p:spPr>
            <a:xfrm flipH="1">
              <a:off x="7028222" y="5997002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69ACF2CF-66AB-0C3E-23CF-E67173D4E7BF}"/>
                </a:ext>
              </a:extLst>
            </p:cNvPr>
            <p:cNvSpPr txBox="1"/>
            <p:nvPr/>
          </p:nvSpPr>
          <p:spPr>
            <a:xfrm>
              <a:off x="7028222" y="5983586"/>
              <a:ext cx="4907568" cy="6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‘Merged_df13’: 4368 * 28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‘Merged_testdf13’: 1450 * 26 </a:t>
              </a:r>
              <a:endParaRPr lang="zh-CN" altLang="en-US" sz="1400" b="1">
                <a:solidFill>
                  <a:srgbClr val="C00000"/>
                </a:solidFill>
                <a:latin typeface="Aptos (Body)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146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58BBDE-8BB3-7046-91C9-D37CABC5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88"/>
            <a:ext cx="12192000" cy="1348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030E74-0966-479F-6127-E6CFCB279342}"/>
              </a:ext>
            </a:extLst>
          </p:cNvPr>
          <p:cNvSpPr txBox="1"/>
          <p:nvPr/>
        </p:nvSpPr>
        <p:spPr>
          <a:xfrm>
            <a:off x="1384130" y="274709"/>
            <a:ext cx="83097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Step3: </a:t>
            </a:r>
            <a:r>
              <a:rPr lang="en-US" sz="3200">
                <a:solidFill>
                  <a:schemeClr val="tx2"/>
                </a:solidFill>
              </a:rPr>
              <a:t>Feature Engineering2 </a:t>
            </a:r>
          </a:p>
          <a:p>
            <a:r>
              <a:rPr lang="en-US" sz="3200">
                <a:solidFill>
                  <a:schemeClr val="tx2"/>
                </a:solidFill>
              </a:rPr>
              <a:t>            </a:t>
            </a:r>
            <a:r>
              <a:rPr lang="en-US" sz="1600">
                <a:solidFill>
                  <a:schemeClr val="tx2"/>
                </a:solidFill>
              </a:rPr>
              <a:t>– Privious Loan Dataset ‘df2’ &amp; ‘testdf2’ -&gt; ‘aggregated_df2’ &amp; ‘aggregated_testdf2’</a:t>
            </a:r>
            <a:endParaRPr lang="en-CA" sz="1600">
              <a:solidFill>
                <a:schemeClr val="tx2"/>
              </a:solidFill>
            </a:endParaRPr>
          </a:p>
        </p:txBody>
      </p:sp>
      <p:sp>
        <p:nvSpPr>
          <p:cNvPr id="9" name="Teardrop 9">
            <a:extLst>
              <a:ext uri="{FF2B5EF4-FFF2-40B4-BE49-F238E27FC236}">
                <a16:creationId xmlns:a16="http://schemas.microsoft.com/office/drawing/2014/main" id="{5EF30B20-CEDA-9229-F12E-6FD22B68DE54}"/>
              </a:ext>
            </a:extLst>
          </p:cNvPr>
          <p:cNvSpPr/>
          <p:nvPr/>
        </p:nvSpPr>
        <p:spPr>
          <a:xfrm>
            <a:off x="548298" y="1745313"/>
            <a:ext cx="1354243" cy="1271032"/>
          </a:xfrm>
          <a:prstGeom prst="teardrop">
            <a:avLst/>
          </a:prstGeom>
          <a:solidFill>
            <a:schemeClr val="bg1"/>
          </a:solidFill>
          <a:ln w="63500">
            <a:solidFill>
              <a:srgbClr val="1C2632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CA" sz="1100" b="1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  <a:cs typeface="+mn-ea"/>
                <a:sym typeface="+mn-lt"/>
              </a:rPr>
              <a:t>‘df2’ after data cleaning</a:t>
            </a:r>
            <a:endParaRPr lang="en-US" sz="1100" b="1">
              <a:solidFill>
                <a:schemeClr val="tx1">
                  <a:lumMod val="75000"/>
                  <a:lumOff val="2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122879-9F97-C2C8-5643-81757780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66" y="3306501"/>
            <a:ext cx="2715496" cy="3346391"/>
          </a:xfrm>
          <a:prstGeom prst="rect">
            <a:avLst/>
          </a:prstGeom>
        </p:spPr>
      </p:pic>
      <p:sp>
        <p:nvSpPr>
          <p:cNvPr id="12" name="Shape 54">
            <a:extLst>
              <a:ext uri="{FF2B5EF4-FFF2-40B4-BE49-F238E27FC236}">
                <a16:creationId xmlns:a16="http://schemas.microsoft.com/office/drawing/2014/main" id="{524552C7-E329-39DA-5AD9-D2A8933417E5}"/>
              </a:ext>
            </a:extLst>
          </p:cNvPr>
          <p:cNvSpPr txBox="1"/>
          <p:nvPr/>
        </p:nvSpPr>
        <p:spPr>
          <a:xfrm>
            <a:off x="5630501" y="2270804"/>
            <a:ext cx="533689" cy="4567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+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3" name="Teardrop 9">
            <a:extLst>
              <a:ext uri="{FF2B5EF4-FFF2-40B4-BE49-F238E27FC236}">
                <a16:creationId xmlns:a16="http://schemas.microsoft.com/office/drawing/2014/main" id="{D4740239-262D-1FC7-14C3-9D571D08FA52}"/>
              </a:ext>
            </a:extLst>
          </p:cNvPr>
          <p:cNvSpPr/>
          <p:nvPr/>
        </p:nvSpPr>
        <p:spPr>
          <a:xfrm>
            <a:off x="3737896" y="1824906"/>
            <a:ext cx="1311571" cy="1271033"/>
          </a:xfrm>
          <a:prstGeom prst="teardrop">
            <a:avLst/>
          </a:prstGeom>
          <a:solidFill>
            <a:schemeClr val="bg1"/>
          </a:solidFill>
          <a:ln w="63500">
            <a:solidFill>
              <a:srgbClr val="A78D6C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CA" altLang="zh-CN" sz="1100" b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Adding New Features</a:t>
            </a:r>
            <a:endParaRPr lang="en-US" altLang="zh-CN" sz="1100" b="1">
              <a:solidFill>
                <a:srgbClr val="C00000"/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4" name="Teardrop 9">
            <a:extLst>
              <a:ext uri="{FF2B5EF4-FFF2-40B4-BE49-F238E27FC236}">
                <a16:creationId xmlns:a16="http://schemas.microsoft.com/office/drawing/2014/main" id="{F468033A-B1D3-8C40-1D38-ABA5E2320147}"/>
              </a:ext>
            </a:extLst>
          </p:cNvPr>
          <p:cNvSpPr/>
          <p:nvPr/>
        </p:nvSpPr>
        <p:spPr>
          <a:xfrm>
            <a:off x="6784858" y="1863677"/>
            <a:ext cx="1354244" cy="1271032"/>
          </a:xfrm>
          <a:prstGeom prst="teardrop">
            <a:avLst/>
          </a:prstGeom>
          <a:solidFill>
            <a:schemeClr val="bg1"/>
          </a:solidFill>
          <a:ln w="63500">
            <a:solidFill>
              <a:srgbClr val="1C2632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r>
              <a:rPr lang="en-CA" sz="1100" b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Aggregation</a:t>
            </a:r>
            <a:r>
              <a:rPr lang="en-CA" sz="1100" b="1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  <a:cs typeface="+mn-ea"/>
                <a:sym typeface="+mn-lt"/>
              </a:rPr>
              <a:t> </a:t>
            </a:r>
          </a:p>
          <a:p>
            <a:pPr marL="171450" indent="-171450"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CA" sz="1000" b="1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  <a:cs typeface="+mn-ea"/>
                <a:sym typeface="+mn-lt"/>
              </a:rPr>
              <a:t>Group by ‘</a:t>
            </a:r>
            <a:r>
              <a:rPr lang="en-CA" sz="1000" b="1" err="1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  <a:cs typeface="+mn-ea"/>
                <a:sym typeface="+mn-lt"/>
              </a:rPr>
              <a:t>customerid</a:t>
            </a:r>
            <a:r>
              <a:rPr lang="en-CA" sz="1000" b="1">
                <a:solidFill>
                  <a:schemeClr val="tx1">
                    <a:lumMod val="75000"/>
                    <a:lumOff val="25000"/>
                  </a:schemeClr>
                </a:solidFill>
                <a:ea typeface="思源黑体" panose="020B0500000000000000" pitchFamily="34" charset="-122"/>
                <a:cs typeface="+mn-ea"/>
                <a:sym typeface="+mn-lt"/>
              </a:rPr>
              <a:t>’</a:t>
            </a:r>
            <a:endParaRPr lang="en-US" sz="1000" b="1">
              <a:solidFill>
                <a:schemeClr val="tx1">
                  <a:lumMod val="75000"/>
                  <a:lumOff val="25000"/>
                </a:schemeClr>
              </a:solidFill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5" name="Shape 54">
            <a:extLst>
              <a:ext uri="{FF2B5EF4-FFF2-40B4-BE49-F238E27FC236}">
                <a16:creationId xmlns:a16="http://schemas.microsoft.com/office/drawing/2014/main" id="{C49C4329-44DE-7E42-4D5A-0772AAA827FB}"/>
              </a:ext>
            </a:extLst>
          </p:cNvPr>
          <p:cNvSpPr txBox="1"/>
          <p:nvPr/>
        </p:nvSpPr>
        <p:spPr>
          <a:xfrm>
            <a:off x="2617857" y="2156611"/>
            <a:ext cx="533689" cy="4567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defRPr sz="1800">
                <a:solidFill>
                  <a:srgbClr val="000000"/>
                </a:solidFill>
              </a:defRPr>
            </a:pPr>
            <a:r>
              <a:rPr lang="en-US" altLang="zh-CN" sz="280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+</a:t>
            </a:r>
            <a:endParaRPr lang="en-US" sz="280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6" name="Teardrop 9">
            <a:extLst>
              <a:ext uri="{FF2B5EF4-FFF2-40B4-BE49-F238E27FC236}">
                <a16:creationId xmlns:a16="http://schemas.microsoft.com/office/drawing/2014/main" id="{7F707E46-73B7-A32D-2250-D60C0B24D874}"/>
              </a:ext>
            </a:extLst>
          </p:cNvPr>
          <p:cNvSpPr/>
          <p:nvPr/>
        </p:nvSpPr>
        <p:spPr>
          <a:xfrm>
            <a:off x="9974457" y="1824907"/>
            <a:ext cx="1354243" cy="1348575"/>
          </a:xfrm>
          <a:prstGeom prst="teardrop">
            <a:avLst/>
          </a:prstGeom>
          <a:solidFill>
            <a:schemeClr val="bg1"/>
          </a:solidFill>
          <a:ln w="63500">
            <a:solidFill>
              <a:srgbClr val="A78D6C"/>
            </a:solidFill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100" b="1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‘aggregated_df2</a:t>
            </a:r>
            <a:r>
              <a:rPr lang="en-US" altLang="zh-CN" sz="11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rPr>
              <a:t>’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0D2FE69-FE98-2CE7-ADBE-1B33357C9E96}"/>
              </a:ext>
            </a:extLst>
          </p:cNvPr>
          <p:cNvSpPr/>
          <p:nvPr/>
        </p:nvSpPr>
        <p:spPr>
          <a:xfrm>
            <a:off x="8946485" y="2490014"/>
            <a:ext cx="611372" cy="228389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F12D55-2976-E6CC-A891-2C9D22C1F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7298" y="3290552"/>
            <a:ext cx="2723365" cy="3269796"/>
          </a:xfrm>
          <a:prstGeom prst="rect">
            <a:avLst/>
          </a:prstGeom>
        </p:spPr>
      </p:pic>
      <p:sp>
        <p:nvSpPr>
          <p:cNvPr id="20" name="矩形 44">
            <a:extLst>
              <a:ext uri="{FF2B5EF4-FFF2-40B4-BE49-F238E27FC236}">
                <a16:creationId xmlns:a16="http://schemas.microsoft.com/office/drawing/2014/main" id="{7616D486-383B-C80C-AAAB-D4E4256E1E58}"/>
              </a:ext>
            </a:extLst>
          </p:cNvPr>
          <p:cNvSpPr/>
          <p:nvPr/>
        </p:nvSpPr>
        <p:spPr>
          <a:xfrm rot="5400000">
            <a:off x="5873262" y="3658602"/>
            <a:ext cx="3346389" cy="2642191"/>
          </a:xfrm>
          <a:prstGeom prst="rect">
            <a:avLst/>
          </a:prstGeom>
          <a:solidFill>
            <a:srgbClr val="1C2632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1" name="矩形 47">
            <a:extLst>
              <a:ext uri="{FF2B5EF4-FFF2-40B4-BE49-F238E27FC236}">
                <a16:creationId xmlns:a16="http://schemas.microsoft.com/office/drawing/2014/main" id="{E43981FA-C185-9D0F-10CC-03040CCFF1B2}"/>
              </a:ext>
            </a:extLst>
          </p:cNvPr>
          <p:cNvSpPr/>
          <p:nvPr/>
        </p:nvSpPr>
        <p:spPr>
          <a:xfrm rot="16200000">
            <a:off x="2538665" y="3652539"/>
            <a:ext cx="3346390" cy="2654316"/>
          </a:xfrm>
          <a:prstGeom prst="rect">
            <a:avLst/>
          </a:prstGeom>
          <a:solidFill>
            <a:srgbClr val="A78D6C"/>
          </a:solidFill>
          <a:ln>
            <a:noFill/>
          </a:ln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72F9AF1-0B91-599D-7F68-77B2C671F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542" y="3363327"/>
            <a:ext cx="2569255" cy="3232738"/>
          </a:xfrm>
        </p:spPr>
        <p:txBody>
          <a:bodyPr>
            <a:noAutofit/>
          </a:bodyPr>
          <a:lstStyle/>
          <a:p>
            <a:r>
              <a:rPr lang="en-CA" sz="1000"/>
              <a:t>‘</a:t>
            </a:r>
            <a:r>
              <a:rPr lang="en-CA" sz="1000" err="1"/>
              <a:t>approveddate</a:t>
            </a:r>
            <a:r>
              <a:rPr lang="en-CA" sz="1000"/>
              <a:t>’ -&gt; </a:t>
            </a:r>
            <a:r>
              <a:rPr lang="en-CA" sz="1000" b="1"/>
              <a:t>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approved_year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approved_month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approved_weekday</a:t>
            </a:r>
            <a:r>
              <a:rPr lang="en-US" altLang="en-US" sz="1000"/>
              <a:t>’</a:t>
            </a:r>
            <a:endParaRPr kumimoji="0" lang="en-US" altLang="en-US" sz="1000" b="0" i="0" u="none" strike="noStrike" cap="none" normalizeH="0" baseline="0">
              <a:ln>
                <a:noFill/>
              </a:ln>
              <a:effectLst/>
            </a:endParaRPr>
          </a:p>
          <a:p>
            <a:r>
              <a:rPr lang="en-CA" sz="1000"/>
              <a:t>‘</a:t>
            </a:r>
            <a:r>
              <a:rPr lang="en-CA" sz="1000" err="1"/>
              <a:t>creationdate</a:t>
            </a:r>
            <a:r>
              <a:rPr lang="en-CA" sz="1000"/>
              <a:t>’ -&gt; </a:t>
            </a:r>
            <a:r>
              <a:rPr lang="en-CA" sz="1000" b="1"/>
              <a:t>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creation_year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creation_month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creation_weekday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</a:rPr>
              <a:t>‘</a:t>
            </a:r>
          </a:p>
          <a:p>
            <a:r>
              <a:rPr lang="en-CA" sz="1000"/>
              <a:t>‘</a:t>
            </a:r>
            <a:r>
              <a:rPr lang="en-CA" sz="1000" err="1"/>
              <a:t>Closeddate</a:t>
            </a:r>
            <a:r>
              <a:rPr lang="en-CA" sz="1000"/>
              <a:t>’ </a:t>
            </a:r>
            <a:r>
              <a:rPr lang="en-CA" sz="1000" b="1"/>
              <a:t>-&gt;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closed_year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closed_month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’, ‘</a:t>
            </a:r>
            <a:r>
              <a:rPr kumimoji="0" lang="en-US" altLang="en-US" sz="1000" b="1" i="0" u="none" strike="noStrike" cap="none" normalizeH="0" baseline="0" err="1">
                <a:ln>
                  <a:noFill/>
                </a:ln>
                <a:effectLst/>
              </a:rPr>
              <a:t>closed_weekday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effectLst/>
              </a:rPr>
              <a:t>’ </a:t>
            </a:r>
          </a:p>
          <a:p>
            <a:r>
              <a:rPr lang="en-CA" sz="1000" b="1"/>
              <a:t>‘</a:t>
            </a:r>
            <a:r>
              <a:rPr lang="en-CA" sz="1000" b="1" err="1"/>
              <a:t>duration_days</a:t>
            </a:r>
            <a:r>
              <a:rPr lang="en-CA" sz="1000" b="1"/>
              <a:t>’ </a:t>
            </a:r>
            <a:r>
              <a:rPr lang="en-CA" sz="1000"/>
              <a:t>= ‘</a:t>
            </a:r>
            <a:r>
              <a:rPr lang="en-CA" sz="1000" err="1"/>
              <a:t>closeddate</a:t>
            </a:r>
            <a:r>
              <a:rPr lang="en-CA" sz="1000"/>
              <a:t>’ – ‘</a:t>
            </a:r>
            <a:r>
              <a:rPr lang="en-CA" sz="1000" err="1"/>
              <a:t>approveddate</a:t>
            </a:r>
            <a:r>
              <a:rPr lang="en-CA" sz="1000"/>
              <a:t>’</a:t>
            </a:r>
          </a:p>
          <a:p>
            <a:r>
              <a:rPr lang="en-CA" sz="1000" b="1"/>
              <a:t>‘</a:t>
            </a:r>
            <a:r>
              <a:rPr lang="en-CA" sz="1000" b="1" err="1"/>
              <a:t>days_to_first_repay</a:t>
            </a:r>
            <a:r>
              <a:rPr lang="en-CA" sz="1000"/>
              <a:t>’ = ‘</a:t>
            </a:r>
            <a:r>
              <a:rPr lang="en-CA" sz="1000" err="1"/>
              <a:t>firstrepaiddate</a:t>
            </a:r>
            <a:r>
              <a:rPr lang="en-CA" sz="1000"/>
              <a:t>’ – ‘</a:t>
            </a:r>
            <a:r>
              <a:rPr lang="en-CA" sz="1000" err="1"/>
              <a:t>approveddate</a:t>
            </a:r>
            <a:r>
              <a:rPr lang="en-CA" sz="1000"/>
              <a:t>’</a:t>
            </a:r>
          </a:p>
          <a:p>
            <a:r>
              <a:rPr lang="en-US" sz="1000" b="1"/>
              <a:t>‘</a:t>
            </a:r>
            <a:r>
              <a:rPr lang="en-US" sz="1000" b="1" err="1"/>
              <a:t>days_creation_to_first_repay</a:t>
            </a:r>
            <a:r>
              <a:rPr lang="en-US" sz="1000"/>
              <a:t>’</a:t>
            </a:r>
            <a:r>
              <a:rPr lang="en-CA" sz="1000"/>
              <a:t> = ‘</a:t>
            </a:r>
            <a:r>
              <a:rPr lang="en-CA" sz="1000" err="1"/>
              <a:t>firstrepaiddate</a:t>
            </a:r>
            <a:r>
              <a:rPr lang="en-CA" sz="1000"/>
              <a:t>’ – ‘</a:t>
            </a:r>
            <a:r>
              <a:rPr lang="en-CA" sz="1000" err="1"/>
              <a:t>creationdate</a:t>
            </a:r>
            <a:r>
              <a:rPr lang="en-CA" sz="1000"/>
              <a:t>’</a:t>
            </a:r>
          </a:p>
          <a:p>
            <a:r>
              <a:rPr lang="en-CA" sz="1000" b="1"/>
              <a:t>‘</a:t>
            </a:r>
            <a:r>
              <a:rPr lang="en-CA" sz="1000" b="1" err="1"/>
              <a:t>repayment_ratio</a:t>
            </a:r>
            <a:r>
              <a:rPr lang="en-CA" sz="1000" b="1"/>
              <a:t>’ </a:t>
            </a:r>
            <a:r>
              <a:rPr lang="en-CA" sz="1000"/>
              <a:t>= ‘</a:t>
            </a:r>
            <a:r>
              <a:rPr lang="en-CA" sz="1000" err="1"/>
              <a:t>totaldue</a:t>
            </a:r>
            <a:r>
              <a:rPr lang="en-CA" sz="1000"/>
              <a:t>’ / ‘</a:t>
            </a:r>
            <a:r>
              <a:rPr lang="en-CA" sz="1000" err="1"/>
              <a:t>loanamount</a:t>
            </a:r>
            <a:r>
              <a:rPr lang="en-CA" sz="1000"/>
              <a:t>’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F0DC819-3341-C4DA-A5C7-9F91BC937C66}"/>
              </a:ext>
            </a:extLst>
          </p:cNvPr>
          <p:cNvSpPr txBox="1">
            <a:spLocks/>
          </p:cNvSpPr>
          <p:nvPr/>
        </p:nvSpPr>
        <p:spPr>
          <a:xfrm>
            <a:off x="6043158" y="3306502"/>
            <a:ext cx="3132567" cy="466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100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B52A98F-86F8-79DF-D9FD-F70A45ABA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90079"/>
              </p:ext>
            </p:extLst>
          </p:nvPr>
        </p:nvGraphicFramePr>
        <p:xfrm>
          <a:off x="6330359" y="3491256"/>
          <a:ext cx="2476500" cy="297688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302611812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12031676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Rule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Columns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4482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max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'closed_year'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407612"/>
                  </a:ext>
                </a:extLst>
              </a:tr>
              <a:tr h="243395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'loannumber', 'loanamount', 'totaldue', 'termdays', 'approved_month', 'approved_weekday', 'creation_month', 'creation_weekday', 'closed_month', 'closed_weekday', 'duration_days', 'days_to_first_repay', 'days_creation_to_first_repay', 'repayment_ratio'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511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min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  <a:r>
                        <a:rPr lang="en-CA" sz="1100" b="0" i="0" u="none" strike="noStrike" err="1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approved_year</a:t>
                      </a:r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', '</a:t>
                      </a:r>
                      <a:r>
                        <a:rPr lang="en-CA" sz="1100" b="0" i="0" u="none" strike="noStrike" err="1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creation_year</a:t>
                      </a:r>
                      <a:r>
                        <a:rPr lang="en-CA" sz="1100" b="0" i="0" u="none" strike="noStrike">
                          <a:solidFill>
                            <a:srgbClr val="F2F2F2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43034"/>
                  </a:ext>
                </a:extLst>
              </a:tr>
            </a:tbl>
          </a:graphicData>
        </a:graphic>
      </p:graphicFrame>
      <p:grpSp>
        <p:nvGrpSpPr>
          <p:cNvPr id="27" name="组合 44">
            <a:extLst>
              <a:ext uri="{FF2B5EF4-FFF2-40B4-BE49-F238E27FC236}">
                <a16:creationId xmlns:a16="http://schemas.microsoft.com/office/drawing/2014/main" id="{6470A80D-29C1-5AF4-551F-13F93B42EECD}"/>
              </a:ext>
            </a:extLst>
          </p:cNvPr>
          <p:cNvGrpSpPr/>
          <p:nvPr/>
        </p:nvGrpSpPr>
        <p:grpSpPr>
          <a:xfrm>
            <a:off x="8991947" y="1206704"/>
            <a:ext cx="3200053" cy="1077218"/>
            <a:chOff x="6212764" y="1516228"/>
            <a:chExt cx="5400675" cy="153007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8" name="五边形 45">
              <a:extLst>
                <a:ext uri="{FF2B5EF4-FFF2-40B4-BE49-F238E27FC236}">
                  <a16:creationId xmlns:a16="http://schemas.microsoft.com/office/drawing/2014/main" id="{B68B0113-A371-C4C9-C7E1-1009F0E5B841}"/>
                </a:ext>
              </a:extLst>
            </p:cNvPr>
            <p:cNvSpPr/>
            <p:nvPr/>
          </p:nvSpPr>
          <p:spPr>
            <a:xfrm flipH="1">
              <a:off x="6212764" y="1616957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9" name="TextBox 19">
              <a:extLst>
                <a:ext uri="{FF2B5EF4-FFF2-40B4-BE49-F238E27FC236}">
                  <a16:creationId xmlns:a16="http://schemas.microsoft.com/office/drawing/2014/main" id="{6528BAFF-F5F6-66FB-EA8B-09A588734842}"/>
                </a:ext>
              </a:extLst>
            </p:cNvPr>
            <p:cNvSpPr txBox="1"/>
            <p:nvPr/>
          </p:nvSpPr>
          <p:spPr>
            <a:xfrm>
              <a:off x="6534059" y="1516228"/>
              <a:ext cx="4859146" cy="1530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‘aggregated_df2’: 4359 * 19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ea typeface="思源黑体" panose="020B0500000000000000" pitchFamily="34" charset="-122"/>
                  <a:cs typeface="+mn-ea"/>
                  <a:sym typeface="+mn-lt"/>
                </a:rPr>
                <a:t>‘aggregated_testdf2’: 1442 * 19</a:t>
              </a:r>
            </a:p>
            <a:p>
              <a:pPr algn="ctr">
                <a:lnSpc>
                  <a:spcPct val="130000"/>
                </a:lnSpc>
              </a:pPr>
              <a:endParaRPr lang="en-CA" altLang="zh-CN" sz="1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en-CA" altLang="zh-CN" sz="2400">
                <a:solidFill>
                  <a:srgbClr val="C00000"/>
                </a:solidFill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7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3AC0C3-E0C3-E547-80ED-FC0EC484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BC40EE-5331-5DDC-2599-BC62002F1CF9}"/>
              </a:ext>
            </a:extLst>
          </p:cNvPr>
          <p:cNvSpPr txBox="1"/>
          <p:nvPr/>
        </p:nvSpPr>
        <p:spPr>
          <a:xfrm>
            <a:off x="1396121" y="486589"/>
            <a:ext cx="8255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Step4: Final Datasets </a:t>
            </a:r>
            <a:r>
              <a:rPr lang="en-CA">
                <a:solidFill>
                  <a:schemeClr val="tx2"/>
                </a:solidFill>
              </a:rPr>
              <a:t>– ‘</a:t>
            </a:r>
            <a:r>
              <a:rPr lang="en-CA" err="1">
                <a:solidFill>
                  <a:schemeClr val="tx2"/>
                </a:solidFill>
              </a:rPr>
              <a:t>merged_final_df</a:t>
            </a:r>
            <a:r>
              <a:rPr lang="en-CA">
                <a:solidFill>
                  <a:schemeClr val="tx2"/>
                </a:solidFill>
              </a:rPr>
              <a:t>’ &amp; ‘</a:t>
            </a:r>
            <a:r>
              <a:rPr lang="en-CA" err="1">
                <a:solidFill>
                  <a:schemeClr val="tx2"/>
                </a:solidFill>
              </a:rPr>
              <a:t>merged_final_testdf</a:t>
            </a:r>
            <a:r>
              <a:rPr lang="en-CA">
                <a:solidFill>
                  <a:schemeClr val="tx2"/>
                </a:solidFill>
              </a:rPr>
              <a:t>’ </a:t>
            </a: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4102B26E-ACF2-D155-BFDE-6302B71B14B6}"/>
              </a:ext>
            </a:extLst>
          </p:cNvPr>
          <p:cNvSpPr/>
          <p:nvPr/>
        </p:nvSpPr>
        <p:spPr bwMode="auto">
          <a:xfrm>
            <a:off x="513674" y="1699457"/>
            <a:ext cx="1623470" cy="1448841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endParaRPr lang="en-CA" altLang="zh-CN" sz="1400">
              <a:solidFill>
                <a:srgbClr val="C00000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 sz="1600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‘merged_df13’</a:t>
            </a:r>
          </a:p>
          <a:p>
            <a:pPr algn="ctr" defTabSz="913765">
              <a:defRPr/>
            </a:pPr>
            <a:r>
              <a:rPr lang="en-CA" altLang="zh-CN" sz="1600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4368 * 28</a:t>
            </a:r>
          </a:p>
          <a:p>
            <a:pPr algn="ctr" defTabSz="913765">
              <a:defRPr/>
            </a:pPr>
            <a:endParaRPr lang="zh-CN" altLang="en-US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76320FD4-4095-2C81-B53D-839DE0CE8948}"/>
              </a:ext>
            </a:extLst>
          </p:cNvPr>
          <p:cNvSpPr/>
          <p:nvPr/>
        </p:nvSpPr>
        <p:spPr bwMode="auto">
          <a:xfrm>
            <a:off x="2456094" y="1699458"/>
            <a:ext cx="1623470" cy="1448839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>
              <a:solidFill>
                <a:srgbClr val="C00000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endParaRPr lang="en-CA" altLang="zh-CN" sz="1400">
              <a:solidFill>
                <a:srgbClr val="C00000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 sz="1600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‘aggregated_df2’</a:t>
            </a:r>
          </a:p>
          <a:p>
            <a:pPr algn="ctr" defTabSz="913765">
              <a:defRPr/>
            </a:pPr>
            <a:r>
              <a:rPr lang="en-CA" altLang="zh-CN" sz="1600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4359 * 19</a:t>
            </a:r>
            <a:endParaRPr lang="zh-CN" altLang="en-US" sz="1600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F2E493C-BDF3-1F51-2587-8A6051791ADE}"/>
              </a:ext>
            </a:extLst>
          </p:cNvPr>
          <p:cNvSpPr/>
          <p:nvPr/>
        </p:nvSpPr>
        <p:spPr bwMode="auto">
          <a:xfrm>
            <a:off x="1263214" y="3967881"/>
            <a:ext cx="1963767" cy="1603578"/>
          </a:xfrm>
          <a:custGeom>
            <a:avLst/>
            <a:gdLst>
              <a:gd name="T0" fmla="*/ 2060 w 2654"/>
              <a:gd name="T1" fmla="*/ 107 h 2342"/>
              <a:gd name="T2" fmla="*/ 1880 w 2654"/>
              <a:gd name="T3" fmla="*/ 4 h 2342"/>
              <a:gd name="T4" fmla="*/ 1878 w 2654"/>
              <a:gd name="T5" fmla="*/ 4 h 2342"/>
              <a:gd name="T6" fmla="*/ 1877 w 2654"/>
              <a:gd name="T7" fmla="*/ 4 h 2342"/>
              <a:gd name="T8" fmla="*/ 1327 w 2654"/>
              <a:gd name="T9" fmla="*/ 4 h 2342"/>
              <a:gd name="T10" fmla="*/ 772 w 2654"/>
              <a:gd name="T11" fmla="*/ 4 h 2342"/>
              <a:gd name="T12" fmla="*/ 592 w 2654"/>
              <a:gd name="T13" fmla="*/ 109 h 2342"/>
              <a:gd name="T14" fmla="*/ 592 w 2654"/>
              <a:gd name="T15" fmla="*/ 110 h 2342"/>
              <a:gd name="T16" fmla="*/ 591 w 2654"/>
              <a:gd name="T17" fmla="*/ 111 h 2342"/>
              <a:gd name="T18" fmla="*/ 316 w 2654"/>
              <a:gd name="T19" fmla="*/ 588 h 2342"/>
              <a:gd name="T20" fmla="*/ 39 w 2654"/>
              <a:gd name="T21" fmla="*/ 1068 h 2342"/>
              <a:gd name="T22" fmla="*/ 39 w 2654"/>
              <a:gd name="T23" fmla="*/ 1276 h 2342"/>
              <a:gd name="T24" fmla="*/ 40 w 2654"/>
              <a:gd name="T25" fmla="*/ 1277 h 2342"/>
              <a:gd name="T26" fmla="*/ 41 w 2654"/>
              <a:gd name="T27" fmla="*/ 1278 h 2342"/>
              <a:gd name="T28" fmla="*/ 316 w 2654"/>
              <a:gd name="T29" fmla="*/ 1755 h 2342"/>
              <a:gd name="T30" fmla="*/ 593 w 2654"/>
              <a:gd name="T31" fmla="*/ 2235 h 2342"/>
              <a:gd name="T32" fmla="*/ 774 w 2654"/>
              <a:gd name="T33" fmla="*/ 2339 h 2342"/>
              <a:gd name="T34" fmla="*/ 775 w 2654"/>
              <a:gd name="T35" fmla="*/ 2338 h 2342"/>
              <a:gd name="T36" fmla="*/ 776 w 2654"/>
              <a:gd name="T37" fmla="*/ 2338 h 2342"/>
              <a:gd name="T38" fmla="*/ 1327 w 2654"/>
              <a:gd name="T39" fmla="*/ 2338 h 2342"/>
              <a:gd name="T40" fmla="*/ 1881 w 2654"/>
              <a:gd name="T41" fmla="*/ 2338 h 2342"/>
              <a:gd name="T42" fmla="*/ 2061 w 2654"/>
              <a:gd name="T43" fmla="*/ 2234 h 2342"/>
              <a:gd name="T44" fmla="*/ 2062 w 2654"/>
              <a:gd name="T45" fmla="*/ 2233 h 2342"/>
              <a:gd name="T46" fmla="*/ 2062 w 2654"/>
              <a:gd name="T47" fmla="*/ 2231 h 2342"/>
              <a:gd name="T48" fmla="*/ 2337 w 2654"/>
              <a:gd name="T49" fmla="*/ 1755 h 2342"/>
              <a:gd name="T50" fmla="*/ 2615 w 2654"/>
              <a:gd name="T51" fmla="*/ 1274 h 2342"/>
              <a:gd name="T52" fmla="*/ 2614 w 2654"/>
              <a:gd name="T53" fmla="*/ 1067 h 2342"/>
              <a:gd name="T54" fmla="*/ 2613 w 2654"/>
              <a:gd name="T55" fmla="*/ 1066 h 2342"/>
              <a:gd name="T56" fmla="*/ 2613 w 2654"/>
              <a:gd name="T57" fmla="*/ 1064 h 2342"/>
              <a:gd name="T58" fmla="*/ 2337 w 2654"/>
              <a:gd name="T59" fmla="*/ 588 h 2342"/>
              <a:gd name="T60" fmla="*/ 2060 w 2654"/>
              <a:gd name="T61" fmla="*/ 107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654" h="2342">
                <a:moveTo>
                  <a:pt x="2060" y="107"/>
                </a:moveTo>
                <a:cubicBezTo>
                  <a:pt x="2023" y="46"/>
                  <a:pt x="1953" y="0"/>
                  <a:pt x="1880" y="4"/>
                </a:cubicBezTo>
                <a:lnTo>
                  <a:pt x="1878" y="4"/>
                </a:lnTo>
                <a:lnTo>
                  <a:pt x="1877" y="4"/>
                </a:lnTo>
                <a:cubicBezTo>
                  <a:pt x="1694" y="4"/>
                  <a:pt x="1510" y="4"/>
                  <a:pt x="1327" y="4"/>
                </a:cubicBezTo>
                <a:lnTo>
                  <a:pt x="772" y="4"/>
                </a:lnTo>
                <a:cubicBezTo>
                  <a:pt x="700" y="5"/>
                  <a:pt x="626" y="44"/>
                  <a:pt x="592" y="109"/>
                </a:cubicBezTo>
                <a:lnTo>
                  <a:pt x="592" y="110"/>
                </a:lnTo>
                <a:lnTo>
                  <a:pt x="591" y="111"/>
                </a:lnTo>
                <a:cubicBezTo>
                  <a:pt x="499" y="270"/>
                  <a:pt x="408" y="429"/>
                  <a:pt x="316" y="588"/>
                </a:cubicBezTo>
                <a:lnTo>
                  <a:pt x="39" y="1068"/>
                </a:lnTo>
                <a:cubicBezTo>
                  <a:pt x="4" y="1131"/>
                  <a:pt x="0" y="1215"/>
                  <a:pt x="39" y="1276"/>
                </a:cubicBezTo>
                <a:lnTo>
                  <a:pt x="40" y="1277"/>
                </a:lnTo>
                <a:lnTo>
                  <a:pt x="41" y="1278"/>
                </a:lnTo>
                <a:cubicBezTo>
                  <a:pt x="133" y="1437"/>
                  <a:pt x="224" y="1596"/>
                  <a:pt x="316" y="1755"/>
                </a:cubicBezTo>
                <a:lnTo>
                  <a:pt x="593" y="2235"/>
                </a:lnTo>
                <a:cubicBezTo>
                  <a:pt x="630" y="2297"/>
                  <a:pt x="701" y="2342"/>
                  <a:pt x="774" y="2339"/>
                </a:cubicBezTo>
                <a:lnTo>
                  <a:pt x="775" y="2338"/>
                </a:lnTo>
                <a:lnTo>
                  <a:pt x="776" y="2338"/>
                </a:lnTo>
                <a:cubicBezTo>
                  <a:pt x="960" y="2338"/>
                  <a:pt x="1143" y="2338"/>
                  <a:pt x="1327" y="2338"/>
                </a:cubicBezTo>
                <a:lnTo>
                  <a:pt x="1881" y="2338"/>
                </a:lnTo>
                <a:cubicBezTo>
                  <a:pt x="1953" y="2337"/>
                  <a:pt x="2028" y="2299"/>
                  <a:pt x="2061" y="2234"/>
                </a:cubicBezTo>
                <a:lnTo>
                  <a:pt x="2062" y="2233"/>
                </a:lnTo>
                <a:lnTo>
                  <a:pt x="2062" y="2231"/>
                </a:lnTo>
                <a:cubicBezTo>
                  <a:pt x="2154" y="2073"/>
                  <a:pt x="2246" y="1914"/>
                  <a:pt x="2337" y="1755"/>
                </a:cubicBezTo>
                <a:lnTo>
                  <a:pt x="2615" y="1274"/>
                </a:lnTo>
                <a:cubicBezTo>
                  <a:pt x="2650" y="1212"/>
                  <a:pt x="2654" y="1128"/>
                  <a:pt x="2614" y="1067"/>
                </a:cubicBezTo>
                <a:lnTo>
                  <a:pt x="2613" y="1066"/>
                </a:lnTo>
                <a:lnTo>
                  <a:pt x="2613" y="1064"/>
                </a:lnTo>
                <a:cubicBezTo>
                  <a:pt x="2521" y="906"/>
                  <a:pt x="2429" y="747"/>
                  <a:pt x="2337" y="588"/>
                </a:cubicBezTo>
                <a:lnTo>
                  <a:pt x="2060" y="107"/>
                </a:lnTo>
                <a:close/>
              </a:path>
            </a:pathLst>
          </a:custGeom>
          <a:solidFill>
            <a:srgbClr val="A78D6C"/>
          </a:solidFill>
          <a:ln w="19050" cap="flat">
            <a:noFill/>
            <a:prstDash val="dash"/>
            <a:miter lim="800000"/>
          </a:ln>
          <a:effectLst/>
        </p:spPr>
        <p:txBody>
          <a:bodyPr lIns="91392" tIns="45696" rIns="91392" bIns="45696"/>
          <a:lstStyle/>
          <a:p>
            <a:pPr algn="ctr" defTabSz="913765">
              <a:defRPr/>
            </a:pPr>
            <a:endParaRPr lang="en-CA" altLang="zh-CN" sz="1400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  <a:p>
            <a:pPr algn="ctr" defTabSz="913765">
              <a:defRPr/>
            </a:pPr>
            <a:r>
              <a:rPr lang="en-CA" altLang="zh-CN" sz="1600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Left merge on ‘</a:t>
            </a:r>
            <a:r>
              <a:rPr lang="en-CA" altLang="zh-CN" sz="1600" err="1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customerid</a:t>
            </a:r>
            <a:r>
              <a:rPr lang="en-CA" altLang="zh-CN" sz="1600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’</a:t>
            </a:r>
          </a:p>
          <a:p>
            <a:pPr algn="ctr" defTabSz="913765">
              <a:defRPr/>
            </a:pPr>
            <a:r>
              <a:rPr lang="en-CA" altLang="zh-CN" sz="1600">
                <a:solidFill>
                  <a:schemeClr val="tx2"/>
                </a:solidFill>
                <a:ea typeface="思源黑体" panose="020B0500000000000000" pitchFamily="34" charset="-122"/>
                <a:cs typeface="+mn-ea"/>
              </a:rPr>
              <a:t>4368 * 46</a:t>
            </a:r>
          </a:p>
          <a:p>
            <a:pPr algn="ctr" defTabSz="913765">
              <a:defRPr/>
            </a:pPr>
            <a:r>
              <a:rPr lang="en-CA" altLang="zh-CN" sz="1600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‘</a:t>
            </a:r>
            <a:r>
              <a:rPr lang="en-CA" altLang="zh-CN" sz="1600" err="1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merged_final_df</a:t>
            </a:r>
            <a:r>
              <a:rPr lang="en-CA" altLang="zh-CN" sz="1600">
                <a:solidFill>
                  <a:srgbClr val="C00000"/>
                </a:solidFill>
                <a:ea typeface="思源黑体" panose="020B0500000000000000" pitchFamily="34" charset="-122"/>
                <a:cs typeface="+mn-ea"/>
              </a:rPr>
              <a:t>’</a:t>
            </a:r>
          </a:p>
          <a:p>
            <a:pPr algn="ctr" defTabSz="913765">
              <a:defRPr/>
            </a:pPr>
            <a:endParaRPr lang="zh-CN" altLang="en-US">
              <a:solidFill>
                <a:schemeClr val="tx2"/>
              </a:solidFill>
              <a:ea typeface="思源黑体" panose="020B0500000000000000" pitchFamily="34" charset="-122"/>
              <a:cs typeface="+mn-ea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893EA-6D29-6366-BCCF-74D96C552B09}"/>
              </a:ext>
            </a:extLst>
          </p:cNvPr>
          <p:cNvCxnSpPr>
            <a:cxnSpLocks/>
          </p:cNvCxnSpPr>
          <p:nvPr/>
        </p:nvCxnSpPr>
        <p:spPr>
          <a:xfrm>
            <a:off x="1396121" y="3148297"/>
            <a:ext cx="634698" cy="819585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83A1A0-7ECD-787D-66B0-CC28F35E01DC}"/>
              </a:ext>
            </a:extLst>
          </p:cNvPr>
          <p:cNvCxnSpPr>
            <a:cxnSpLocks/>
            <a:stCxn id="11" idx="18"/>
          </p:cNvCxnSpPr>
          <p:nvPr/>
        </p:nvCxnSpPr>
        <p:spPr>
          <a:xfrm flipH="1">
            <a:off x="2349768" y="3145822"/>
            <a:ext cx="581011" cy="822060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B37725B-9879-7E9C-855D-87876CCC1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763" y="1307337"/>
            <a:ext cx="3193135" cy="5067624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DA59275B-52E4-312D-901D-19D14ED39BB7}"/>
              </a:ext>
            </a:extLst>
          </p:cNvPr>
          <p:cNvSpPr/>
          <p:nvPr/>
        </p:nvSpPr>
        <p:spPr>
          <a:xfrm>
            <a:off x="3614752" y="4575626"/>
            <a:ext cx="2206256" cy="388088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" name="组合 44">
            <a:extLst>
              <a:ext uri="{FF2B5EF4-FFF2-40B4-BE49-F238E27FC236}">
                <a16:creationId xmlns:a16="http://schemas.microsoft.com/office/drawing/2014/main" id="{995535B7-C71C-8A7A-A635-18ABA4C082E8}"/>
              </a:ext>
            </a:extLst>
          </p:cNvPr>
          <p:cNvGrpSpPr/>
          <p:nvPr/>
        </p:nvGrpSpPr>
        <p:grpSpPr>
          <a:xfrm>
            <a:off x="8319001" y="6145054"/>
            <a:ext cx="3872999" cy="712946"/>
            <a:chOff x="7028222" y="5983586"/>
            <a:chExt cx="5400675" cy="74220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五边形 45">
              <a:extLst>
                <a:ext uri="{FF2B5EF4-FFF2-40B4-BE49-F238E27FC236}">
                  <a16:creationId xmlns:a16="http://schemas.microsoft.com/office/drawing/2014/main" id="{B0F49074-A726-1232-B1AB-0A9CFCD81C14}"/>
                </a:ext>
              </a:extLst>
            </p:cNvPr>
            <p:cNvSpPr/>
            <p:nvPr/>
          </p:nvSpPr>
          <p:spPr>
            <a:xfrm flipH="1">
              <a:off x="7028222" y="5997002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5" name="TextBox 19">
              <a:extLst>
                <a:ext uri="{FF2B5EF4-FFF2-40B4-BE49-F238E27FC236}">
                  <a16:creationId xmlns:a16="http://schemas.microsoft.com/office/drawing/2014/main" id="{87E5AB61-AC52-420A-A749-37E5E3EC9E6D}"/>
                </a:ext>
              </a:extLst>
            </p:cNvPr>
            <p:cNvSpPr txBox="1"/>
            <p:nvPr/>
          </p:nvSpPr>
          <p:spPr>
            <a:xfrm>
              <a:off x="7028222" y="5983586"/>
              <a:ext cx="4907568" cy="658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</a:t>
              </a:r>
              <a:r>
                <a:rPr lang="en-CA" altLang="zh-CN" sz="1400" b="1" err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Merged_final_df</a:t>
              </a: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’: 4368 * 46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‘Merged_testdf13’: 1450 * 44 </a:t>
              </a:r>
              <a:endParaRPr lang="zh-CN" altLang="en-US" sz="1400" b="1">
                <a:solidFill>
                  <a:srgbClr val="C00000"/>
                </a:solidFill>
                <a:latin typeface="Aptos (Body)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2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8B3731-F0C6-9BDD-29C5-67B843B2A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E05AD2-D3E0-FEB6-7280-B18E0799E9C9}"/>
              </a:ext>
            </a:extLst>
          </p:cNvPr>
          <p:cNvSpPr txBox="1"/>
          <p:nvPr/>
        </p:nvSpPr>
        <p:spPr>
          <a:xfrm>
            <a:off x="1396121" y="486589"/>
            <a:ext cx="3930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Step5: Final Cleaning</a:t>
            </a:r>
            <a:endParaRPr lang="en-CA">
              <a:solidFill>
                <a:schemeClr val="tx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C5665-22B8-2C14-6D4E-A444F8D7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067" y="1578375"/>
            <a:ext cx="3161085" cy="454136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91684B-CA85-1981-1898-2A0E7A56B234}"/>
              </a:ext>
            </a:extLst>
          </p:cNvPr>
          <p:cNvSpPr/>
          <p:nvPr/>
        </p:nvSpPr>
        <p:spPr>
          <a:xfrm>
            <a:off x="6742933" y="4636239"/>
            <a:ext cx="1271448" cy="388088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BCCE0417-C143-6581-7643-F378647E8EC7}"/>
              </a:ext>
            </a:extLst>
          </p:cNvPr>
          <p:cNvSpPr/>
          <p:nvPr/>
        </p:nvSpPr>
        <p:spPr bwMode="auto">
          <a:xfrm>
            <a:off x="4078480" y="4238209"/>
            <a:ext cx="2303670" cy="1348574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410845">
              <a:lnSpc>
                <a:spcPct val="130000"/>
              </a:lnSpc>
              <a:spcBef>
                <a:spcPct val="0"/>
              </a:spcBef>
              <a:defRPr/>
            </a:pPr>
            <a:r>
              <a:rPr lang="en-US" sz="1400">
                <a:solidFill>
                  <a:srgbClr val="000000"/>
                </a:solidFill>
                <a:ea typeface="思源黑体" panose="020B0500000000000000" pitchFamily="34" charset="-122"/>
                <a:cs typeface="+mn-ea"/>
                <a:sym typeface="+mn-lt"/>
              </a:rPr>
              <a:t>Fill ‘</a:t>
            </a:r>
            <a:r>
              <a:rPr lang="en-US" altLang="zh-CN" sz="1400" b="1" i="1" err="1">
                <a:solidFill>
                  <a:srgbClr val="FF0000"/>
                </a:solidFill>
                <a:ea typeface="思源黑体" panose="020B0500000000000000" pitchFamily="34" charset="-122"/>
                <a:cs typeface="+mn-ea"/>
                <a:sym typeface="+mn-lt"/>
              </a:rPr>
              <a:t>merged_final_df</a:t>
            </a:r>
            <a:r>
              <a:rPr lang="en-US" sz="1400">
                <a:solidFill>
                  <a:srgbClr val="000000"/>
                </a:solidFill>
                <a:ea typeface="思源黑体" panose="020B0500000000000000" pitchFamily="34" charset="-122"/>
                <a:cs typeface="+mn-ea"/>
                <a:sym typeface="+mn-lt"/>
              </a:rPr>
              <a:t>’ with respective mean/median/mode</a:t>
            </a: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044F9F67-7BA0-C304-4D15-4E7E04E7E339}"/>
              </a:ext>
            </a:extLst>
          </p:cNvPr>
          <p:cNvSpPr/>
          <p:nvPr/>
        </p:nvSpPr>
        <p:spPr bwMode="auto">
          <a:xfrm>
            <a:off x="4039128" y="2016045"/>
            <a:ext cx="2343122" cy="1412955"/>
          </a:xfrm>
          <a:custGeom>
            <a:avLst/>
            <a:gdLst>
              <a:gd name="T0" fmla="+- 0 10800 961"/>
              <a:gd name="T1" fmla="*/ T0 w 19679"/>
              <a:gd name="T2" fmla="+- 0 10800 961"/>
              <a:gd name="T3" fmla="*/ 10800 h 19679"/>
              <a:gd name="T4" fmla="+- 0 10800 961"/>
              <a:gd name="T5" fmla="*/ T4 w 19679"/>
              <a:gd name="T6" fmla="+- 0 10800 961"/>
              <a:gd name="T7" fmla="*/ 10800 h 19679"/>
              <a:gd name="T8" fmla="+- 0 10800 961"/>
              <a:gd name="T9" fmla="*/ T8 w 19679"/>
              <a:gd name="T10" fmla="+- 0 10800 961"/>
              <a:gd name="T11" fmla="*/ 10800 h 19679"/>
              <a:gd name="T12" fmla="+- 0 10800 961"/>
              <a:gd name="T13" fmla="*/ T12 w 19679"/>
              <a:gd name="T14" fmla="+- 0 10800 961"/>
              <a:gd name="T15" fmla="*/ 10800 h 196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0" tIns="0" rIns="0" bIns="0" anchor="ctr"/>
          <a:lstStyle/>
          <a:p>
            <a:pPr algn="ctr" defTabSz="410845">
              <a:lnSpc>
                <a:spcPct val="130000"/>
              </a:lnSpc>
              <a:spcBef>
                <a:spcPct val="0"/>
              </a:spcBef>
              <a:defRPr/>
            </a:pPr>
            <a:r>
              <a:rPr lang="en-US" sz="1400">
                <a:solidFill>
                  <a:srgbClr val="000000"/>
                </a:solidFill>
                <a:ea typeface="思源黑体" panose="020B0500000000000000" pitchFamily="34" charset="-122"/>
                <a:cs typeface="+mn-ea"/>
                <a:sym typeface="+mn-lt"/>
              </a:rPr>
              <a:t>Drop irrelevant features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608AB6-4E36-E1F1-CF1B-2DCC46A05CDA}"/>
              </a:ext>
            </a:extLst>
          </p:cNvPr>
          <p:cNvSpPr/>
          <p:nvPr/>
        </p:nvSpPr>
        <p:spPr>
          <a:xfrm>
            <a:off x="6710901" y="2442072"/>
            <a:ext cx="1271448" cy="388088"/>
          </a:xfrm>
          <a:prstGeom prst="rightArrow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BFC295-5503-4287-904D-AE4430FCC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10" y="1363032"/>
            <a:ext cx="3382831" cy="497205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2D4231A-D59C-291F-4666-B6233E1D3F8B}"/>
              </a:ext>
            </a:extLst>
          </p:cNvPr>
          <p:cNvSpPr/>
          <p:nvPr/>
        </p:nvSpPr>
        <p:spPr>
          <a:xfrm>
            <a:off x="395456" y="1929758"/>
            <a:ext cx="2020431" cy="10342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D040C0-20AB-671B-7AAD-F69FAFC3D34B}"/>
              </a:ext>
            </a:extLst>
          </p:cNvPr>
          <p:cNvSpPr/>
          <p:nvPr/>
        </p:nvSpPr>
        <p:spPr>
          <a:xfrm>
            <a:off x="395457" y="2145723"/>
            <a:ext cx="1978866" cy="16106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EB841CF-127D-9611-B55C-7D912B3089AC}"/>
              </a:ext>
            </a:extLst>
          </p:cNvPr>
          <p:cNvSpPr/>
          <p:nvPr/>
        </p:nvSpPr>
        <p:spPr>
          <a:xfrm>
            <a:off x="395457" y="2908663"/>
            <a:ext cx="2020430" cy="56259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E4D6-761A-90FA-AB6F-5DC9B1D4622A}"/>
              </a:ext>
            </a:extLst>
          </p:cNvPr>
          <p:cNvSpPr/>
          <p:nvPr/>
        </p:nvSpPr>
        <p:spPr>
          <a:xfrm>
            <a:off x="307134" y="4517822"/>
            <a:ext cx="2067188" cy="170113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9D6BA-2791-4B9B-1AF1-FD8E883C8B99}"/>
              </a:ext>
            </a:extLst>
          </p:cNvPr>
          <p:cNvSpPr/>
          <p:nvPr/>
        </p:nvSpPr>
        <p:spPr>
          <a:xfrm>
            <a:off x="395455" y="3574070"/>
            <a:ext cx="1978867" cy="103421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组合 44">
            <a:extLst>
              <a:ext uri="{FF2B5EF4-FFF2-40B4-BE49-F238E27FC236}">
                <a16:creationId xmlns:a16="http://schemas.microsoft.com/office/drawing/2014/main" id="{2996BD63-70F2-8ED4-555E-F4CCEE9E2E65}"/>
              </a:ext>
            </a:extLst>
          </p:cNvPr>
          <p:cNvGrpSpPr/>
          <p:nvPr/>
        </p:nvGrpSpPr>
        <p:grpSpPr>
          <a:xfrm>
            <a:off x="8677061" y="6218960"/>
            <a:ext cx="3514939" cy="639040"/>
            <a:chOff x="7028222" y="5983586"/>
            <a:chExt cx="5400675" cy="742206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9" name="五边形 45">
              <a:extLst>
                <a:ext uri="{FF2B5EF4-FFF2-40B4-BE49-F238E27FC236}">
                  <a16:creationId xmlns:a16="http://schemas.microsoft.com/office/drawing/2014/main" id="{03842594-93C3-D5CE-DCF0-3632D7131EA0}"/>
                </a:ext>
              </a:extLst>
            </p:cNvPr>
            <p:cNvSpPr/>
            <p:nvPr/>
          </p:nvSpPr>
          <p:spPr>
            <a:xfrm flipH="1">
              <a:off x="7028222" y="5997002"/>
              <a:ext cx="5400675" cy="728790"/>
            </a:xfrm>
            <a:prstGeom prst="homePlate">
              <a:avLst/>
            </a:prstGeom>
            <a:solidFill>
              <a:srgbClr val="A78D6C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0" name="TextBox 19">
              <a:extLst>
                <a:ext uri="{FF2B5EF4-FFF2-40B4-BE49-F238E27FC236}">
                  <a16:creationId xmlns:a16="http://schemas.microsoft.com/office/drawing/2014/main" id="{D4833696-40A8-6DF7-56B6-7FF643930562}"/>
                </a:ext>
              </a:extLst>
            </p:cNvPr>
            <p:cNvSpPr txBox="1"/>
            <p:nvPr/>
          </p:nvSpPr>
          <p:spPr>
            <a:xfrm>
              <a:off x="7028222" y="5983586"/>
              <a:ext cx="4907569" cy="734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</a:t>
              </a:r>
              <a:r>
                <a:rPr lang="en-CA" altLang="zh-CN" sz="1400" b="1" err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Merged_final_df</a:t>
              </a: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’: 4368 * 37</a:t>
              </a:r>
            </a:p>
            <a:p>
              <a:pPr algn="ctr">
                <a:lnSpc>
                  <a:spcPct val="130000"/>
                </a:lnSpc>
              </a:pPr>
              <a:r>
                <a:rPr lang="en-CA" altLang="zh-CN" sz="1400" b="1">
                  <a:solidFill>
                    <a:srgbClr val="C00000"/>
                  </a:solidFill>
                  <a:latin typeface="Aptos (Body)"/>
                  <a:ea typeface="思源黑体" panose="020B0500000000000000" pitchFamily="34" charset="-122"/>
                  <a:cs typeface="+mn-ea"/>
                  <a:sym typeface="+mn-lt"/>
                </a:rPr>
                <a:t>‘Merged_testdf13’: 1450 * 36 </a:t>
              </a:r>
              <a:endParaRPr lang="zh-CN" altLang="en-US" sz="1400" b="1">
                <a:solidFill>
                  <a:srgbClr val="C00000"/>
                </a:solidFill>
                <a:latin typeface="Aptos (Body)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3A214BF-9F87-435D-9B3D-62E114F78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934" y="5430939"/>
            <a:ext cx="3565060" cy="13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8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7A555-8321-FC91-AB6F-46EFA3C2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>
            <a:extLst>
              <a:ext uri="{FF2B5EF4-FFF2-40B4-BE49-F238E27FC236}">
                <a16:creationId xmlns:a16="http://schemas.microsoft.com/office/drawing/2014/main" id="{F285C015-448D-B25B-F166-5CFC1BCEF473}"/>
              </a:ext>
            </a:extLst>
          </p:cNvPr>
          <p:cNvSpPr/>
          <p:nvPr/>
        </p:nvSpPr>
        <p:spPr>
          <a:xfrm>
            <a:off x="0" y="3875766"/>
            <a:ext cx="12192000" cy="2977798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62">
            <a:extLst>
              <a:ext uri="{FF2B5EF4-FFF2-40B4-BE49-F238E27FC236}">
                <a16:creationId xmlns:a16="http://schemas.microsoft.com/office/drawing/2014/main" id="{924C262A-0718-0BB8-894F-3020571E8F2A}"/>
              </a:ext>
            </a:extLst>
          </p:cNvPr>
          <p:cNvSpPr txBox="1"/>
          <p:nvPr/>
        </p:nvSpPr>
        <p:spPr>
          <a:xfrm>
            <a:off x="854187" y="1021839"/>
            <a:ext cx="4743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A78D6C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PART 04</a:t>
            </a:r>
            <a:endParaRPr lang="zh-CN" altLang="en-US" sz="4400" b="1">
              <a:solidFill>
                <a:srgbClr val="A78D6C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" name="直接连接符 61">
            <a:extLst>
              <a:ext uri="{FF2B5EF4-FFF2-40B4-BE49-F238E27FC236}">
                <a16:creationId xmlns:a16="http://schemas.microsoft.com/office/drawing/2014/main" id="{B4774DDD-70FA-93AC-8EDD-56F724498C11}"/>
              </a:ext>
            </a:extLst>
          </p:cNvPr>
          <p:cNvCxnSpPr/>
          <p:nvPr/>
        </p:nvCxnSpPr>
        <p:spPr>
          <a:xfrm>
            <a:off x="943145" y="2071647"/>
            <a:ext cx="872353" cy="0"/>
          </a:xfrm>
          <a:prstGeom prst="line">
            <a:avLst/>
          </a:prstGeom>
          <a:ln w="76200">
            <a:solidFill>
              <a:srgbClr val="A78D6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24">
            <a:extLst>
              <a:ext uri="{FF2B5EF4-FFF2-40B4-BE49-F238E27FC236}">
                <a16:creationId xmlns:a16="http://schemas.microsoft.com/office/drawing/2014/main" id="{DDB51E22-9D7B-82EF-3C53-9FCBB056AAC8}"/>
              </a:ext>
            </a:extLst>
          </p:cNvPr>
          <p:cNvSpPr/>
          <p:nvPr/>
        </p:nvSpPr>
        <p:spPr>
          <a:xfrm>
            <a:off x="1" y="3880204"/>
            <a:ext cx="12192003" cy="2997219"/>
          </a:xfrm>
          <a:prstGeom prst="rect">
            <a:avLst/>
          </a:prstGeom>
          <a:solidFill>
            <a:srgbClr val="1C263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6">
            <a:extLst>
              <a:ext uri="{FF2B5EF4-FFF2-40B4-BE49-F238E27FC236}">
                <a16:creationId xmlns:a16="http://schemas.microsoft.com/office/drawing/2014/main" id="{F9AED4B0-96A0-E5B6-2A3E-DDA663F74BDF}"/>
              </a:ext>
            </a:extLst>
          </p:cNvPr>
          <p:cNvSpPr txBox="1"/>
          <p:nvPr/>
        </p:nvSpPr>
        <p:spPr>
          <a:xfrm>
            <a:off x="-185718" y="4305153"/>
            <a:ext cx="5783664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7D49E3A8-B0D9-397C-F206-3C29D42D8BEE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218021" y="3853569"/>
            <a:ext cx="3581795" cy="3418367"/>
          </a:xfrm>
          <a:prstGeom prst="rect">
            <a:avLst/>
          </a:prstGeom>
        </p:spPr>
      </p:pic>
      <p:sp>
        <p:nvSpPr>
          <p:cNvPr id="8" name="文本框 33">
            <a:extLst>
              <a:ext uri="{FF2B5EF4-FFF2-40B4-BE49-F238E27FC236}">
                <a16:creationId xmlns:a16="http://schemas.microsoft.com/office/drawing/2014/main" id="{F19EC867-C480-9950-B025-8A4389F2E480}"/>
              </a:ext>
            </a:extLst>
          </p:cNvPr>
          <p:cNvSpPr txBox="1"/>
          <p:nvPr/>
        </p:nvSpPr>
        <p:spPr>
          <a:xfrm>
            <a:off x="769535" y="2296717"/>
            <a:ext cx="7730229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/>
              </a:rPr>
              <a:t>Modelling </a:t>
            </a:r>
          </a:p>
          <a:p>
            <a:endParaRPr lang="zh-CN" altLang="en-US" sz="5400" spc="-15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31482-3832-0728-8C93-1DB74436F3BE}"/>
              </a:ext>
            </a:extLst>
          </p:cNvPr>
          <p:cNvSpPr txBox="1"/>
          <p:nvPr/>
        </p:nvSpPr>
        <p:spPr>
          <a:xfrm>
            <a:off x="94594" y="4305153"/>
            <a:ext cx="223170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bg1"/>
                </a:solidFill>
              </a:rPr>
              <a:t>Modelling 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bg1"/>
                </a:solidFill>
              </a:rPr>
              <a:t>Hyperparameter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>
                <a:solidFill>
                  <a:schemeClr val="bg1"/>
                </a:solidFill>
              </a:rPr>
              <a:t>Insights &amp; </a:t>
            </a:r>
            <a:r>
              <a:rPr lang="en-US" sz="1400">
                <a:solidFill>
                  <a:schemeClr val="bg1"/>
                </a:solidFill>
              </a:rPr>
              <a:t>T</a:t>
            </a:r>
            <a:r>
              <a:rPr lang="en-US" altLang="zh-CN" sz="1400">
                <a:solidFill>
                  <a:schemeClr val="bg1"/>
                </a:solidFill>
              </a:rPr>
              <a:t>akeaways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bg1"/>
                </a:solidFill>
              </a:rPr>
              <a:t>Rank</a:t>
            </a:r>
            <a:endParaRPr lang="en-CA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0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6E05C3-A083-B3EC-5625-64890FC51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536" y="796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Modeling -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20E3-D112-58EE-0ED4-5CDE847F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B624A-E55D-8F1B-B42A-081E161F98D3}"/>
              </a:ext>
            </a:extLst>
          </p:cNvPr>
          <p:cNvSpPr txBox="1"/>
          <p:nvPr/>
        </p:nvSpPr>
        <p:spPr>
          <a:xfrm>
            <a:off x="204120" y="1947753"/>
            <a:ext cx="4453009" cy="41088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Logistic Regression had an accuracy of 0.96 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Precision and Recall for </a:t>
            </a:r>
            <a:r>
              <a:rPr lang="en-US" err="1"/>
              <a:t>XGBoosting</a:t>
            </a:r>
            <a:r>
              <a:rPr lang="en-US"/>
              <a:t> is lower than Random Forest and Logisitic Regression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Logisitic Regression outperformed based on F1 Score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Considering higher accuracy and F1 – Score 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11" name="Picture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14FF7A92-B9C8-5EA1-639C-F6099096F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546" y="1245519"/>
            <a:ext cx="60007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7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23">
            <a:extLst>
              <a:ext uri="{FF2B5EF4-FFF2-40B4-BE49-F238E27FC236}">
                <a16:creationId xmlns:a16="http://schemas.microsoft.com/office/drawing/2014/main" id="{43AA1333-0D2F-2559-C711-D3BAA22EE764}"/>
              </a:ext>
            </a:extLst>
          </p:cNvPr>
          <p:cNvSpPr/>
          <p:nvPr/>
        </p:nvSpPr>
        <p:spPr>
          <a:xfrm>
            <a:off x="1" y="3880202"/>
            <a:ext cx="12192000" cy="2977798"/>
          </a:xfrm>
          <a:prstGeom prst="rect">
            <a:avLst/>
          </a:prstGeom>
          <a:blipFill dpi="0" rotWithShape="1">
            <a:blip r:embed="rId3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24">
            <a:extLst>
              <a:ext uri="{FF2B5EF4-FFF2-40B4-BE49-F238E27FC236}">
                <a16:creationId xmlns:a16="http://schemas.microsoft.com/office/drawing/2014/main" id="{541DE213-4F93-50E3-E10D-4AD69D52593D}"/>
              </a:ext>
            </a:extLst>
          </p:cNvPr>
          <p:cNvSpPr/>
          <p:nvPr/>
        </p:nvSpPr>
        <p:spPr>
          <a:xfrm>
            <a:off x="1" y="3880204"/>
            <a:ext cx="12192003" cy="2997219"/>
          </a:xfrm>
          <a:prstGeom prst="rect">
            <a:avLst/>
          </a:prstGeom>
          <a:solidFill>
            <a:srgbClr val="1C263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C14D91C8-8CB8-0A51-6D79-792AEA010F97}"/>
              </a:ext>
            </a:extLst>
          </p:cNvPr>
          <p:cNvSpPr/>
          <p:nvPr/>
        </p:nvSpPr>
        <p:spPr>
          <a:xfrm>
            <a:off x="0" y="3674533"/>
            <a:ext cx="12192000" cy="205669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62">
            <a:extLst>
              <a:ext uri="{FF2B5EF4-FFF2-40B4-BE49-F238E27FC236}">
                <a16:creationId xmlns:a16="http://schemas.microsoft.com/office/drawing/2014/main" id="{25F4A9EF-2303-D303-06C8-D4F343A1C03B}"/>
              </a:ext>
            </a:extLst>
          </p:cNvPr>
          <p:cNvSpPr txBox="1"/>
          <p:nvPr/>
        </p:nvSpPr>
        <p:spPr>
          <a:xfrm>
            <a:off x="854187" y="1021839"/>
            <a:ext cx="4743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A78D6C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PART 01</a:t>
            </a:r>
            <a:endParaRPr lang="zh-CN" altLang="en-US" sz="4400" b="1">
              <a:solidFill>
                <a:srgbClr val="A78D6C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6" name="直接连接符 61">
            <a:extLst>
              <a:ext uri="{FF2B5EF4-FFF2-40B4-BE49-F238E27FC236}">
                <a16:creationId xmlns:a16="http://schemas.microsoft.com/office/drawing/2014/main" id="{1A5C95F5-1B54-C625-F799-9F55584D0D22}"/>
              </a:ext>
            </a:extLst>
          </p:cNvPr>
          <p:cNvCxnSpPr/>
          <p:nvPr/>
        </p:nvCxnSpPr>
        <p:spPr>
          <a:xfrm>
            <a:off x="943145" y="2071647"/>
            <a:ext cx="872353" cy="0"/>
          </a:xfrm>
          <a:prstGeom prst="line">
            <a:avLst/>
          </a:prstGeom>
          <a:ln w="76200">
            <a:solidFill>
              <a:srgbClr val="A78D6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33">
            <a:extLst>
              <a:ext uri="{FF2B5EF4-FFF2-40B4-BE49-F238E27FC236}">
                <a16:creationId xmlns:a16="http://schemas.microsoft.com/office/drawing/2014/main" id="{BD583232-51A8-61FC-2AE1-9249B18719BF}"/>
              </a:ext>
            </a:extLst>
          </p:cNvPr>
          <p:cNvSpPr txBox="1"/>
          <p:nvPr/>
        </p:nvSpPr>
        <p:spPr>
          <a:xfrm>
            <a:off x="769535" y="2296717"/>
            <a:ext cx="7927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Business Understanding</a:t>
            </a:r>
            <a:endParaRPr lang="zh-CN" altLang="en-US" sz="5400" spc="-15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9" name="文本框 26">
            <a:extLst>
              <a:ext uri="{FF2B5EF4-FFF2-40B4-BE49-F238E27FC236}">
                <a16:creationId xmlns:a16="http://schemas.microsoft.com/office/drawing/2014/main" id="{DFF22660-3CAB-A7EA-9D9D-F874D1E85C70}"/>
              </a:ext>
            </a:extLst>
          </p:cNvPr>
          <p:cNvSpPr txBox="1"/>
          <p:nvPr/>
        </p:nvSpPr>
        <p:spPr>
          <a:xfrm>
            <a:off x="48092" y="4007104"/>
            <a:ext cx="5783664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sz="14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ea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Business Background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Objective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" name="图片 15">
            <a:extLst>
              <a:ext uri="{FF2B5EF4-FFF2-40B4-BE49-F238E27FC236}">
                <a16:creationId xmlns:a16="http://schemas.microsoft.com/office/drawing/2014/main" id="{491C53EC-03CE-E17B-6F5F-CC59FBEA9BC7}"/>
              </a:ext>
            </a:extLst>
          </p:cNvPr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218021" y="3853569"/>
            <a:ext cx="3581795" cy="34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7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4C85D-4960-7F84-721B-64E228E40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83" y="3054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Modeling – Comparison, Continued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0B624A-E55D-8F1B-B42A-081E161F98D3}"/>
              </a:ext>
            </a:extLst>
          </p:cNvPr>
          <p:cNvSpPr txBox="1"/>
          <p:nvPr/>
        </p:nvSpPr>
        <p:spPr>
          <a:xfrm>
            <a:off x="171907" y="2107941"/>
            <a:ext cx="44530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Logistic Regression is most successful at predicting defaults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All models failed to identify No Default Instances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/>
              <a:t>Logistic Regression minimizes the number of misclassified defaults (61)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5" descr="A graph of different models&#10;&#10;Description automatically generated">
            <a:extLst>
              <a:ext uri="{FF2B5EF4-FFF2-40B4-BE49-F238E27FC236}">
                <a16:creationId xmlns:a16="http://schemas.microsoft.com/office/drawing/2014/main" id="{33D09487-AA4F-3AE6-5053-808F5646E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16" y="1427892"/>
            <a:ext cx="7441142" cy="42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141B13-9377-7D83-9270-33A589920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102" y="1163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Modeling – XGboosting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20E3-D112-58EE-0ED4-5CDE847F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A graph of confusion matrix&#10;&#10;Description automatically generated">
            <a:extLst>
              <a:ext uri="{FF2B5EF4-FFF2-40B4-BE49-F238E27FC236}">
                <a16:creationId xmlns:a16="http://schemas.microsoft.com/office/drawing/2014/main" id="{7BC01AF1-A547-AD25-7182-D37A2653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952" y="1521148"/>
            <a:ext cx="6267450" cy="521017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50A97C-0CA1-803A-CC67-FF9FFF647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18330"/>
              </p:ext>
            </p:extLst>
          </p:nvPr>
        </p:nvGraphicFramePr>
        <p:xfrm>
          <a:off x="704490" y="1984075"/>
          <a:ext cx="4781359" cy="32502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139">
                  <a:extLst>
                    <a:ext uri="{9D8B030D-6E8A-4147-A177-3AD203B41FA5}">
                      <a16:colId xmlns:a16="http://schemas.microsoft.com/office/drawing/2014/main" val="1304916141"/>
                    </a:ext>
                  </a:extLst>
                </a:gridCol>
                <a:gridCol w="889555">
                  <a:extLst>
                    <a:ext uri="{9D8B030D-6E8A-4147-A177-3AD203B41FA5}">
                      <a16:colId xmlns:a16="http://schemas.microsoft.com/office/drawing/2014/main" val="481026659"/>
                    </a:ext>
                  </a:extLst>
                </a:gridCol>
                <a:gridCol w="889555">
                  <a:extLst>
                    <a:ext uri="{9D8B030D-6E8A-4147-A177-3AD203B41FA5}">
                      <a16:colId xmlns:a16="http://schemas.microsoft.com/office/drawing/2014/main" val="2702784631"/>
                    </a:ext>
                  </a:extLst>
                </a:gridCol>
                <a:gridCol w="889555">
                  <a:extLst>
                    <a:ext uri="{9D8B030D-6E8A-4147-A177-3AD203B41FA5}">
                      <a16:colId xmlns:a16="http://schemas.microsoft.com/office/drawing/2014/main" val="749595297"/>
                    </a:ext>
                  </a:extLst>
                </a:gridCol>
                <a:gridCol w="889555">
                  <a:extLst>
                    <a:ext uri="{9D8B030D-6E8A-4147-A177-3AD203B41FA5}">
                      <a16:colId xmlns:a16="http://schemas.microsoft.com/office/drawing/2014/main" val="2258545985"/>
                    </a:ext>
                  </a:extLst>
                </a:gridCol>
              </a:tblGrid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24445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324314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698525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91051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996630"/>
                  </a:ext>
                </a:extLst>
              </a:tr>
              <a:tr h="5417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47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63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76FF5-C168-0216-BA4D-BA4B5856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25C49F-8E79-BBE2-F027-E79629A9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245"/>
            <a:ext cx="10515600" cy="1325563"/>
          </a:xfrm>
        </p:spPr>
        <p:txBody>
          <a:bodyPr>
            <a:norm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RANK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C97FF4-5541-FBC2-CF63-7283B74DD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859449"/>
              </p:ext>
            </p:extLst>
          </p:nvPr>
        </p:nvGraphicFramePr>
        <p:xfrm>
          <a:off x="1160317" y="2755611"/>
          <a:ext cx="965835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9175">
                  <a:extLst>
                    <a:ext uri="{9D8B030D-6E8A-4147-A177-3AD203B41FA5}">
                      <a16:colId xmlns:a16="http://schemas.microsoft.com/office/drawing/2014/main" val="880694068"/>
                    </a:ext>
                  </a:extLst>
                </a:gridCol>
                <a:gridCol w="4829175">
                  <a:extLst>
                    <a:ext uri="{9D8B030D-6E8A-4147-A177-3AD203B41FA5}">
                      <a16:colId xmlns:a16="http://schemas.microsoft.com/office/drawing/2014/main" val="1870244969"/>
                    </a:ext>
                  </a:extLst>
                </a:gridCol>
              </a:tblGrid>
              <a:tr h="299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49498"/>
                  </a:ext>
                </a:extLst>
              </a:tr>
              <a:tr h="50445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>
                          <a:solidFill>
                            <a:schemeClr val="tx1"/>
                          </a:solidFill>
                          <a:latin typeface="Roboto"/>
                        </a:rPr>
                        <a:t>0.210344827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439831"/>
                  </a:ext>
                </a:extLst>
              </a:tr>
              <a:tr h="50445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>
                          <a:solidFill>
                            <a:schemeClr val="tx1"/>
                          </a:solidFill>
                          <a:latin typeface="Roboto"/>
                        </a:rPr>
                        <a:t>0.22275862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18531"/>
                  </a:ext>
                </a:extLst>
              </a:tr>
              <a:tr h="50445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Gradient Boosting Machine (GBM)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Roboto"/>
                        </a:rPr>
                        <a:t>0.209655172</a:t>
                      </a:r>
                      <a:endParaRPr 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176057"/>
                  </a:ext>
                </a:extLst>
              </a:tr>
              <a:tr h="504452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LightGBM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>
                          <a:solidFill>
                            <a:schemeClr val="tx1"/>
                          </a:solidFill>
                          <a:latin typeface="Roboto"/>
                        </a:rPr>
                        <a:t>0.216551724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60845"/>
                  </a:ext>
                </a:extLst>
              </a:tr>
              <a:tr h="50445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XG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0" i="0">
                          <a:solidFill>
                            <a:schemeClr val="tx1"/>
                          </a:solidFill>
                          <a:latin typeface="Roboto"/>
                        </a:rPr>
                        <a:t>0.235172413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098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E0A7542-1D42-8657-58C5-6783C797D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780013"/>
            <a:ext cx="10118666" cy="7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87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CB77FE-DCF4-F0FB-2255-CEA8F3FD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2FF5D-4EB8-400F-298A-ACB1581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051" y="598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Hyperparameter – Randomized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FB40-4BB0-75F1-485C-A570AA57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24" y="1643268"/>
            <a:ext cx="8841828" cy="51529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>
                <a:ea typeface="+mn-lt"/>
                <a:cs typeface="+mn-lt"/>
              </a:rPr>
              <a:t>Objective </a:t>
            </a:r>
            <a:r>
              <a:rPr lang="en-US" sz="1400" b="1">
                <a:ea typeface="+mn-lt"/>
                <a:cs typeface="+mn-lt"/>
              </a:rPr>
              <a:t>-</a:t>
            </a:r>
            <a:r>
              <a:rPr lang="en-US" sz="1400">
                <a:ea typeface="+mn-lt"/>
                <a:cs typeface="+mn-lt"/>
              </a:rPr>
              <a:t> Build and fine-tune a Gradient Boosting Machine (GBM) to accurately predict if a customer will default on their loan.</a:t>
            </a:r>
          </a:p>
          <a:p>
            <a:r>
              <a:rPr lang="en-US" sz="1800" b="1">
                <a:ea typeface="+mn-lt"/>
                <a:cs typeface="+mn-lt"/>
              </a:rPr>
              <a:t>Process: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Randomized Search CV tested 20 parameter combinations for settings like: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b="1">
                <a:ea typeface="+mn-lt"/>
                <a:cs typeface="+mn-lt"/>
              </a:rPr>
              <a:t>Number of trees</a:t>
            </a:r>
            <a:r>
              <a:rPr lang="en-US" sz="1400">
                <a:ea typeface="+mn-lt"/>
                <a:cs typeface="+mn-lt"/>
              </a:rPr>
              <a:t> (50–200), </a:t>
            </a:r>
            <a:r>
              <a:rPr lang="en-US" sz="1400" b="1">
                <a:ea typeface="+mn-lt"/>
                <a:cs typeface="+mn-lt"/>
              </a:rPr>
              <a:t>Learning rate</a:t>
            </a:r>
            <a:r>
              <a:rPr lang="en-US" sz="1400">
                <a:ea typeface="+mn-lt"/>
                <a:cs typeface="+mn-lt"/>
              </a:rPr>
              <a:t> (0.05–0.2), and </a:t>
            </a:r>
            <a:r>
              <a:rPr lang="en-US" sz="1400" b="1">
                <a:ea typeface="+mn-lt"/>
                <a:cs typeface="+mn-lt"/>
              </a:rPr>
              <a:t>Tree depth</a:t>
            </a:r>
            <a:r>
              <a:rPr lang="en-US" sz="1400">
                <a:ea typeface="+mn-lt"/>
                <a:cs typeface="+mn-lt"/>
              </a:rPr>
              <a:t> (3–7).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The best parameters were used to train the GBM model.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Model performance evaluated using accuracy, precision, recall, and confusion matrix.</a:t>
            </a:r>
          </a:p>
          <a:p>
            <a:r>
              <a:rPr lang="en-US" sz="1800" b="1">
                <a:ea typeface="+mn-lt"/>
                <a:cs typeface="+mn-lt"/>
              </a:rPr>
              <a:t>Key Results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Accuracy</a:t>
            </a:r>
            <a:r>
              <a:rPr lang="en-US" sz="1400">
                <a:ea typeface="+mn-lt"/>
                <a:cs typeface="+mn-lt"/>
              </a:rPr>
              <a:t>: 91.72% - High reliability in predictions.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Precision</a:t>
            </a:r>
            <a:r>
              <a:rPr lang="en-US" sz="1400">
                <a:ea typeface="+mn-lt"/>
                <a:cs typeface="+mn-lt"/>
              </a:rPr>
              <a:t>: 100% - No false alarms for flagged defaulters.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Recall</a:t>
            </a:r>
            <a:r>
              <a:rPr lang="en-US" sz="1400">
                <a:ea typeface="+mn-lt"/>
                <a:cs typeface="+mn-lt"/>
              </a:rPr>
              <a:t>: 92% - Captured most defaulters, missed 120 out of 1,450.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Performance improved by </a:t>
            </a:r>
            <a:r>
              <a:rPr lang="en-US" sz="1400" b="1">
                <a:ea typeface="+mn-lt"/>
                <a:cs typeface="+mn-lt"/>
              </a:rPr>
              <a:t>2.72%</a:t>
            </a:r>
            <a:r>
              <a:rPr lang="en-US" sz="1400">
                <a:ea typeface="+mn-lt"/>
                <a:cs typeface="+mn-lt"/>
              </a:rPr>
              <a:t> after tuning.</a:t>
            </a:r>
          </a:p>
          <a:p>
            <a:r>
              <a:rPr lang="en-US" sz="1800" b="1">
                <a:ea typeface="+mn-lt"/>
                <a:cs typeface="+mn-lt"/>
              </a:rPr>
              <a:t>Business Impact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Reliable model minimizes financial risks by correctly identifying true defaulters.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Missed defaulters indicate potential improvements in data processing or feature engineering.</a:t>
            </a:r>
            <a:endParaRPr lang="en-US" sz="1400"/>
          </a:p>
        </p:txBody>
      </p:sp>
      <p:pic>
        <p:nvPicPr>
          <p:cNvPr id="5" name="Picture 4" descr="A gold and black logo&#10;&#10;Description automatically generated">
            <a:extLst>
              <a:ext uri="{FF2B5EF4-FFF2-40B4-BE49-F238E27FC236}">
                <a16:creationId xmlns:a16="http://schemas.microsoft.com/office/drawing/2014/main" id="{EADF8C30-232D-5289-BDC9-986BD8AB85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17" r="4508" b="1"/>
          <a:stretch/>
        </p:blipFill>
        <p:spPr>
          <a:xfrm>
            <a:off x="9167032" y="3792012"/>
            <a:ext cx="3105536" cy="32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9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2FF5D-4EB8-400F-298A-ACB1581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936" y="747335"/>
            <a:ext cx="10432064" cy="658922"/>
          </a:xfrm>
        </p:spPr>
        <p:txBody>
          <a:bodyPr anchor="b">
            <a:normAutofit/>
          </a:bodyPr>
          <a:lstStyle/>
          <a:p>
            <a:r>
              <a:rPr lang="en-US" sz="3200"/>
              <a:t>Hyperparameter Tuning- Grid Search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60C83C-DD2F-0A3A-B214-7760ABEF8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43373"/>
            <a:ext cx="8407546" cy="46015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Objective</a:t>
            </a:r>
            <a:r>
              <a:rPr lang="en-US" sz="1200" b="1">
                <a:ea typeface="+mn-lt"/>
                <a:cs typeface="+mn-lt"/>
              </a:rPr>
              <a:t> -</a:t>
            </a:r>
            <a:r>
              <a:rPr lang="en-US" sz="1200">
                <a:ea typeface="+mn-lt"/>
                <a:cs typeface="+mn-lt"/>
              </a:rPr>
              <a:t> Build and fine-tune a Gradient Boosting Machine (GBM) to accurately predict if a customer will default on their loan.</a:t>
            </a:r>
          </a:p>
          <a:p>
            <a:r>
              <a:rPr lang="en-US" sz="1600" b="1">
                <a:ea typeface="+mn-lt"/>
                <a:cs typeface="+mn-lt"/>
              </a:rPr>
              <a:t>Process: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Grid Search tested different values for 6 hyperparameter and 324 total combinations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The best parameters were used to train the GBM model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200" b="1">
                <a:ea typeface="+mn-lt"/>
                <a:cs typeface="+mn-lt"/>
              </a:rPr>
              <a:t>N_estimators (200)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learning rate(0.05)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max depth (3)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min samples split (2)</a:t>
            </a:r>
            <a:r>
              <a:rPr lang="en-US" sz="1200">
                <a:ea typeface="+mn-lt"/>
                <a:cs typeface="+mn-lt"/>
              </a:rPr>
              <a:t>, and </a:t>
            </a:r>
            <a:r>
              <a:rPr lang="en-US" sz="1200" b="1">
                <a:ea typeface="+mn-lt"/>
                <a:cs typeface="+mn-lt"/>
              </a:rPr>
              <a:t>min samples leaf (4), subsample (1)</a:t>
            </a:r>
            <a:endParaRPr lang="en-US" sz="1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Model performance evaluated using accuracy, precision, recall, and confusion matrix.</a:t>
            </a:r>
          </a:p>
          <a:p>
            <a:r>
              <a:rPr lang="en-US" sz="1600" b="1">
                <a:ea typeface="+mn-lt"/>
                <a:cs typeface="+mn-lt"/>
              </a:rPr>
              <a:t>Key Results</a:t>
            </a:r>
            <a:r>
              <a:rPr lang="en-US" sz="16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Accuracy</a:t>
            </a:r>
            <a:r>
              <a:rPr lang="en-US" sz="1200">
                <a:ea typeface="+mn-lt"/>
                <a:cs typeface="+mn-lt"/>
              </a:rPr>
              <a:t>: 91.6% - High overall reliability.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Precision</a:t>
            </a:r>
            <a:r>
              <a:rPr lang="en-US" sz="1200">
                <a:ea typeface="+mn-lt"/>
                <a:cs typeface="+mn-lt"/>
              </a:rPr>
              <a:t>: 100% - No false alarms for flagged default.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 b="1">
                <a:ea typeface="+mn-lt"/>
                <a:cs typeface="+mn-lt"/>
              </a:rPr>
              <a:t>Recall</a:t>
            </a:r>
            <a:r>
              <a:rPr lang="en-US" sz="1200">
                <a:ea typeface="+mn-lt"/>
                <a:cs typeface="+mn-lt"/>
              </a:rPr>
              <a:t>: 92% - Captured most defaulters, missed 122 out of 1,450.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Performance improved by </a:t>
            </a:r>
            <a:r>
              <a:rPr lang="en-US" sz="1200" b="1">
                <a:ea typeface="+mn-lt"/>
                <a:cs typeface="+mn-lt"/>
              </a:rPr>
              <a:t>2.59%</a:t>
            </a:r>
            <a:r>
              <a:rPr lang="en-US" sz="1200">
                <a:ea typeface="+mn-lt"/>
                <a:cs typeface="+mn-lt"/>
              </a:rPr>
              <a:t> after tuning.</a:t>
            </a:r>
          </a:p>
          <a:p>
            <a:r>
              <a:rPr lang="en-US" sz="1600" b="1">
                <a:ea typeface="+mn-lt"/>
                <a:cs typeface="+mn-lt"/>
              </a:rPr>
              <a:t>Business Impact</a:t>
            </a:r>
            <a:r>
              <a:rPr lang="en-US" sz="16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Reliable model minimizes financial risks by correctly identifying true defaulters.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>
                <a:ea typeface="+mn-lt"/>
                <a:cs typeface="+mn-lt"/>
              </a:rPr>
              <a:t>Missed defaulters indicate potential improvements in data processing or feature engineering.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200"/>
              <a:t>Potential for further optimization using other hyperparameter tuning techniques</a:t>
            </a:r>
          </a:p>
        </p:txBody>
      </p:sp>
      <p:pic>
        <p:nvPicPr>
          <p:cNvPr id="4" name="Picture 3" descr="A gold and black logo&#10;&#10;Description automatically generated">
            <a:extLst>
              <a:ext uri="{FF2B5EF4-FFF2-40B4-BE49-F238E27FC236}">
                <a16:creationId xmlns:a16="http://schemas.microsoft.com/office/drawing/2014/main" id="{34E68097-2815-D5CB-DE7E-0CDC980680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17" r="4508" b="1"/>
          <a:stretch/>
        </p:blipFill>
        <p:spPr>
          <a:xfrm>
            <a:off x="8054031" y="2833259"/>
            <a:ext cx="3941064" cy="4096512"/>
          </a:xfrm>
          <a:prstGeom prst="rect">
            <a:avLst/>
          </a:prstGeom>
        </p:spPr>
      </p:pic>
      <p:pic>
        <p:nvPicPr>
          <p:cNvPr id="3" name="Picture 2" descr="A gold and black logo&#10;&#10;Description automatically generated">
            <a:extLst>
              <a:ext uri="{FF2B5EF4-FFF2-40B4-BE49-F238E27FC236}">
                <a16:creationId xmlns:a16="http://schemas.microsoft.com/office/drawing/2014/main" id="{A9F97F69-00F0-F51B-319D-FC999C2C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17" r="4508" b="1"/>
          <a:stretch/>
        </p:blipFill>
        <p:spPr>
          <a:xfrm>
            <a:off x="486269" y="413058"/>
            <a:ext cx="1419945" cy="14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63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661966-BF53-EA44-3416-BBA17C7F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62FF5D-4EB8-400F-298A-ACB15811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470" y="1634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err="1">
                <a:solidFill>
                  <a:schemeClr val="tx2"/>
                </a:solidFill>
              </a:rPr>
              <a:t>Optuna</a:t>
            </a:r>
            <a:r>
              <a:rPr lang="en-US" sz="3200">
                <a:solidFill>
                  <a:schemeClr val="tx2"/>
                </a:solidFill>
              </a:rPr>
              <a:t> – GBM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FB40-4BB0-75F1-485C-A570AA57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80" y="1584232"/>
            <a:ext cx="10515600" cy="48689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ea typeface="+mn-lt"/>
                <a:cs typeface="+mn-lt"/>
              </a:rPr>
              <a:t>Objective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>
                <a:ea typeface="+mn-lt"/>
                <a:cs typeface="+mn-lt"/>
              </a:rPr>
              <a:t>Improve the GBM model’s ability to predict loan defaults by fine-tuning its settings using </a:t>
            </a:r>
            <a:r>
              <a:rPr lang="en-US" sz="1400" err="1">
                <a:ea typeface="+mn-lt"/>
                <a:cs typeface="+mn-lt"/>
              </a:rPr>
              <a:t>Optuna</a:t>
            </a:r>
            <a:r>
              <a:rPr lang="en-US" sz="140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Process</a:t>
            </a:r>
            <a:r>
              <a:rPr lang="en-US" sz="18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err="1">
                <a:ea typeface="+mn-lt"/>
                <a:cs typeface="+mn-lt"/>
              </a:rPr>
              <a:t>Optuna</a:t>
            </a:r>
            <a:r>
              <a:rPr lang="en-US" sz="1400">
                <a:ea typeface="+mn-lt"/>
                <a:cs typeface="+mn-lt"/>
              </a:rPr>
              <a:t> tested 50 different parameter combinations (e.g., number of trees, learning rate, tree depth).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Trained GBM with the best settings and evaluated its predictions.</a:t>
            </a:r>
          </a:p>
          <a:p>
            <a:pPr marL="457200" lvl="1" indent="0">
              <a:buNone/>
            </a:pPr>
            <a:endParaRPr lang="en-US" sz="1600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Key Results: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Accuracy</a:t>
            </a:r>
            <a:r>
              <a:rPr lang="en-US" sz="1400">
                <a:ea typeface="+mn-lt"/>
                <a:cs typeface="+mn-lt"/>
              </a:rPr>
              <a:t>: The model predicted loan defaults correctly </a:t>
            </a:r>
            <a:r>
              <a:rPr lang="en-US" sz="1400" b="1">
                <a:ea typeface="+mn-lt"/>
                <a:cs typeface="+mn-lt"/>
              </a:rPr>
              <a:t>91.72% of the time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Improvement</a:t>
            </a:r>
            <a:r>
              <a:rPr lang="en-US" sz="1400">
                <a:ea typeface="+mn-lt"/>
                <a:cs typeface="+mn-lt"/>
              </a:rPr>
              <a:t>: Accuracy improved by </a:t>
            </a:r>
            <a:r>
              <a:rPr lang="en-US" sz="1400" b="1">
                <a:ea typeface="+mn-lt"/>
                <a:cs typeface="+mn-lt"/>
              </a:rPr>
              <a:t>2.72%.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Precision</a:t>
            </a:r>
            <a:r>
              <a:rPr lang="en-US" sz="1400">
                <a:ea typeface="+mn-lt"/>
                <a:cs typeface="+mn-lt"/>
              </a:rPr>
              <a:t>: </a:t>
            </a:r>
            <a:r>
              <a:rPr lang="en-US" sz="1400" b="1">
                <a:ea typeface="+mn-lt"/>
                <a:cs typeface="+mn-lt"/>
              </a:rPr>
              <a:t>100%</a:t>
            </a:r>
            <a:r>
              <a:rPr lang="en-US" sz="1400">
                <a:ea typeface="+mn-lt"/>
                <a:cs typeface="+mn-lt"/>
              </a:rPr>
              <a:t> - All predicted defaulters were actual defaulters.</a:t>
            </a:r>
            <a:endParaRPr lang="en-US" sz="1400" b="1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Recall</a:t>
            </a:r>
            <a:r>
              <a:rPr lang="en-US" sz="1400">
                <a:ea typeface="+mn-lt"/>
                <a:cs typeface="+mn-lt"/>
              </a:rPr>
              <a:t>: </a:t>
            </a:r>
            <a:r>
              <a:rPr lang="en-US" sz="1400" b="1">
                <a:ea typeface="+mn-lt"/>
                <a:cs typeface="+mn-lt"/>
              </a:rPr>
              <a:t>92%</a:t>
            </a:r>
            <a:r>
              <a:rPr lang="en-US" sz="1400">
                <a:ea typeface="+mn-lt"/>
                <a:cs typeface="+mn-lt"/>
              </a:rPr>
              <a:t> - The model identified 92% of actual defaulters.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Missed Defaults</a:t>
            </a:r>
            <a:r>
              <a:rPr lang="en-US" sz="1400">
                <a:ea typeface="+mn-lt"/>
                <a:cs typeface="+mn-lt"/>
              </a:rPr>
              <a:t>: Out of 1,450 defaulters, </a:t>
            </a:r>
            <a:r>
              <a:rPr lang="en-US" sz="1400" b="1">
                <a:ea typeface="+mn-lt"/>
                <a:cs typeface="+mn-lt"/>
              </a:rPr>
              <a:t>120 were missed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/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/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b="1"/>
          </a:p>
          <a:p>
            <a:pPr lvl="1">
              <a:buFont typeface="Courier New" panose="020B0604020202020204" pitchFamily="34" charset="0"/>
              <a:buChar char="o"/>
            </a:pPr>
            <a:endParaRPr lang="en-US" b="1"/>
          </a:p>
        </p:txBody>
      </p:sp>
      <p:pic>
        <p:nvPicPr>
          <p:cNvPr id="6" name="Picture 5" descr="A gold and black logo&#10;&#10;Description automatically generated">
            <a:extLst>
              <a:ext uri="{FF2B5EF4-FFF2-40B4-BE49-F238E27FC236}">
                <a16:creationId xmlns:a16="http://schemas.microsoft.com/office/drawing/2014/main" id="{FFC70137-02C7-6ADC-6189-B93EE7162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16" y="3344548"/>
            <a:ext cx="3180043" cy="30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24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F62BE-6D62-78C3-4EDB-0A5F70A71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09C88-A887-CE73-8B29-FFFDA276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81" y="129406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Insight &amp; Key 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75E3-92EB-473D-FAC5-7184A963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90" y="1390573"/>
            <a:ext cx="11077993" cy="52252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/>
              <a:t>Strengths of the GBM Model: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Achieved </a:t>
            </a:r>
            <a:r>
              <a:rPr lang="en-US" sz="1400" b="1">
                <a:ea typeface="+mn-lt"/>
                <a:cs typeface="+mn-lt"/>
              </a:rPr>
              <a:t>91.72% accuracy</a:t>
            </a:r>
            <a:r>
              <a:rPr lang="en-US" sz="1400">
                <a:ea typeface="+mn-lt"/>
                <a:cs typeface="+mn-lt"/>
              </a:rPr>
              <a:t> and </a:t>
            </a:r>
            <a:r>
              <a:rPr lang="en-US" sz="1400" b="1">
                <a:ea typeface="+mn-lt"/>
                <a:cs typeface="+mn-lt"/>
              </a:rPr>
              <a:t>100% precision</a:t>
            </a:r>
            <a:r>
              <a:rPr lang="en-US" sz="1400">
                <a:ea typeface="+mn-lt"/>
                <a:cs typeface="+mn-lt"/>
              </a:rPr>
              <a:t>, reliably predicting defaulters.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High recall (</a:t>
            </a:r>
            <a:r>
              <a:rPr lang="en-US" sz="1400" b="1">
                <a:ea typeface="+mn-lt"/>
                <a:cs typeface="+mn-lt"/>
              </a:rPr>
              <a:t>92%</a:t>
            </a:r>
            <a:r>
              <a:rPr lang="en-US" sz="1400">
                <a:ea typeface="+mn-lt"/>
                <a:cs typeface="+mn-lt"/>
              </a:rPr>
              <a:t>) ensures most risky customers are identified.</a:t>
            </a:r>
          </a:p>
          <a:p>
            <a:pPr marL="457200" lvl="1" indent="0">
              <a:buNone/>
            </a:pPr>
            <a:endParaRPr lang="en-US" sz="1400">
              <a:ea typeface="+mn-lt"/>
              <a:cs typeface="+mn-lt"/>
            </a:endParaRPr>
          </a:p>
          <a:p>
            <a:r>
              <a:rPr lang="en-US" sz="1600" b="1"/>
              <a:t>Weaknesses: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Missed </a:t>
            </a:r>
            <a:r>
              <a:rPr lang="en-US" sz="1400" b="1">
                <a:ea typeface="+mn-lt"/>
                <a:cs typeface="+mn-lt"/>
              </a:rPr>
              <a:t>120 actual defaulters</a:t>
            </a:r>
            <a:r>
              <a:rPr lang="en-US" sz="1400">
                <a:ea typeface="+mn-lt"/>
                <a:cs typeface="+mn-lt"/>
              </a:rPr>
              <a:t> out of 1,450.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Does not predict "No Default" cases, which could be important in some scenarios.</a:t>
            </a:r>
          </a:p>
          <a:p>
            <a:pPr marL="457200" lvl="1" indent="0">
              <a:buNone/>
            </a:pPr>
            <a:endParaRPr lang="en-US" sz="1400">
              <a:ea typeface="+mn-lt"/>
              <a:cs typeface="+mn-lt"/>
            </a:endParaRPr>
          </a:p>
          <a:p>
            <a:r>
              <a:rPr lang="en-US" sz="1600" b="1"/>
              <a:t>Improvements: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Cleaning and feature engineering</a:t>
            </a:r>
            <a:r>
              <a:rPr lang="en-US" sz="1400">
                <a:ea typeface="+mn-lt"/>
                <a:cs typeface="+mn-lt"/>
              </a:rPr>
              <a:t> to create better predictors like "debt-to-income ratio."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Add external data (e.g., credit scores, repayment history).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Use </a:t>
            </a:r>
            <a:r>
              <a:rPr lang="en-US" sz="1400" b="1">
                <a:ea typeface="+mn-lt"/>
                <a:cs typeface="+mn-lt"/>
              </a:rPr>
              <a:t>class imbalance techniques</a:t>
            </a:r>
            <a:r>
              <a:rPr lang="en-US" sz="1400">
                <a:ea typeface="+mn-lt"/>
                <a:cs typeface="+mn-lt"/>
              </a:rPr>
              <a:t> (resampling) to improve recall.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Fine-tune hyperparameters further or explore alternative models like </a:t>
            </a:r>
            <a:r>
              <a:rPr lang="en-US" sz="1400" err="1"/>
              <a:t>CatBoost</a:t>
            </a:r>
            <a:r>
              <a:rPr lang="en-US" sz="1400"/>
              <a:t>.</a:t>
            </a:r>
          </a:p>
          <a:p>
            <a:pPr marL="457200" lvl="1" indent="0">
              <a:buNone/>
            </a:pPr>
            <a:endParaRPr lang="en-US" sz="1400"/>
          </a:p>
          <a:p>
            <a:r>
              <a:rPr lang="en-US" sz="1600" b="1"/>
              <a:t>Business Impact: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Reliable model for identifying risky customers.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Minimizes financial risks with precise predictions.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Improvements could address missed defaulters and </a:t>
            </a:r>
            <a:r>
              <a:rPr lang="en-US" sz="1400" err="1"/>
              <a:t>optmize</a:t>
            </a:r>
            <a:r>
              <a:rPr lang="en-US" sz="1400"/>
              <a:t> risk management further.</a:t>
            </a:r>
          </a:p>
          <a:p>
            <a:endParaRPr lang="en-US" sz="1600"/>
          </a:p>
          <a:p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</p:txBody>
      </p:sp>
      <p:pic>
        <p:nvPicPr>
          <p:cNvPr id="5" name="Picture 4" descr="A gold and black logo&#10;&#10;Description automatically generated">
            <a:extLst>
              <a:ext uri="{FF2B5EF4-FFF2-40B4-BE49-F238E27FC236}">
                <a16:creationId xmlns:a16="http://schemas.microsoft.com/office/drawing/2014/main" id="{D465CE98-E18C-4FF1-D401-FB60EA4FA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36" y="2257428"/>
            <a:ext cx="3180043" cy="30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1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FB3F3-7F48-6A4C-7363-D361AE25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82F8A854-3436-865C-256C-9F7C45BB943F}"/>
              </a:ext>
            </a:extLst>
          </p:cNvPr>
          <p:cNvSpPr/>
          <p:nvPr/>
        </p:nvSpPr>
        <p:spPr>
          <a:xfrm rot="20422810">
            <a:off x="6124578" y="-1174300"/>
            <a:ext cx="7400381" cy="8751817"/>
          </a:xfrm>
          <a:custGeom>
            <a:avLst/>
            <a:gdLst>
              <a:gd name="connsiteX0" fmla="*/ 970789 w 7400381"/>
              <a:gd name="connsiteY0" fmla="*/ 0 h 8751817"/>
              <a:gd name="connsiteX1" fmla="*/ 7400381 w 7400381"/>
              <a:gd name="connsiteY1" fmla="*/ 2291984 h 8751817"/>
              <a:gd name="connsiteX2" fmla="*/ 5097617 w 7400381"/>
              <a:gd name="connsiteY2" fmla="*/ 8751817 h 8751817"/>
              <a:gd name="connsiteX3" fmla="*/ 1 w 7400381"/>
              <a:gd name="connsiteY3" fmla="*/ 6934649 h 8751817"/>
              <a:gd name="connsiteX4" fmla="*/ 0 w 7400381"/>
              <a:gd name="connsiteY4" fmla="*/ 660158 h 8751817"/>
              <a:gd name="connsiteX5" fmla="*/ 660158 w 7400381"/>
              <a:gd name="connsiteY5" fmla="*/ 0 h 875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0381" h="8751817">
                <a:moveTo>
                  <a:pt x="970789" y="0"/>
                </a:moveTo>
                <a:lnTo>
                  <a:pt x="7400381" y="2291984"/>
                </a:lnTo>
                <a:lnTo>
                  <a:pt x="5097617" y="8751817"/>
                </a:lnTo>
                <a:lnTo>
                  <a:pt x="1" y="6934649"/>
                </a:lnTo>
                <a:lnTo>
                  <a:pt x="0" y="660158"/>
                </a:lnTo>
                <a:cubicBezTo>
                  <a:pt x="0" y="295563"/>
                  <a:pt x="295563" y="0"/>
                  <a:pt x="660158" y="0"/>
                </a:cubicBezTo>
                <a:close/>
              </a:path>
            </a:pathLst>
          </a:custGeom>
          <a:solidFill>
            <a:srgbClr val="1C2632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8CC52E99-7011-BED3-C0EF-191DF8B735CA}"/>
              </a:ext>
            </a:extLst>
          </p:cNvPr>
          <p:cNvSpPr/>
          <p:nvPr/>
        </p:nvSpPr>
        <p:spPr>
          <a:xfrm rot="20422810">
            <a:off x="6635037" y="286255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blipFill dpi="0" rotWithShape="0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264A769E-CD72-70FD-317B-B0F0BCFF377B}"/>
              </a:ext>
            </a:extLst>
          </p:cNvPr>
          <p:cNvSpPr/>
          <p:nvPr/>
        </p:nvSpPr>
        <p:spPr>
          <a:xfrm>
            <a:off x="1241359" y="3736002"/>
            <a:ext cx="2956744" cy="2287146"/>
          </a:xfrm>
          <a:prstGeom prst="roundRect">
            <a:avLst>
              <a:gd name="adj" fmla="val 19650"/>
            </a:avLst>
          </a:prstGeom>
          <a:solidFill>
            <a:srgbClr val="A78D6C"/>
          </a:solidFill>
          <a:ln w="76200" cap="flat" cmpd="sng" algn="ctr">
            <a:noFill/>
            <a:prstDash val="solid"/>
            <a:miter lim="800000"/>
          </a:ln>
          <a:effectLst>
            <a:glow rad="63500">
              <a:srgbClr val="596481">
                <a:alpha val="10000"/>
              </a:srgbClr>
            </a:glow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txBody>
          <a:bodyPr lIns="91440" tIns="45720" rIns="91440" bIns="45720" rtlCol="0" anchor="ctr"/>
          <a:lstStyle/>
          <a:p>
            <a:pPr algn="ctr"/>
            <a:endParaRPr lang="en-CA" altLang="zh-CN" sz="1200" kern="0">
              <a:solidFill>
                <a:schemeClr val="bg1"/>
              </a:solidFill>
              <a:ea typeface="思源黑体"/>
            </a:endParaRPr>
          </a:p>
          <a:p>
            <a:pPr algn="ctr"/>
            <a:r>
              <a:rPr lang="zh-CN" altLang="en-US" sz="1400" kern="0">
                <a:solidFill>
                  <a:schemeClr val="bg1"/>
                </a:solidFill>
                <a:ea typeface="思源黑体"/>
              </a:rPr>
              <a:t>Team New York:</a:t>
            </a:r>
            <a:endParaRPr lang="en-CA" altLang="zh-CN" sz="1400" kern="0">
              <a:solidFill>
                <a:schemeClr val="bg1"/>
              </a:solidFill>
              <a:ea typeface="思源黑体"/>
            </a:endParaRPr>
          </a:p>
          <a:p>
            <a:pPr algn="ctr"/>
            <a:endParaRPr lang="en-CA" altLang="zh-CN" sz="1200" kern="0">
              <a:solidFill>
                <a:schemeClr val="bg1"/>
              </a:solidFill>
              <a:ea typeface="思源黑体"/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Cynthia  Li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Dora Gao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Kris  </a:t>
            </a:r>
            <a:r>
              <a:rPr lang="en-US" altLang="zh-CN" sz="1200" err="1">
                <a:solidFill>
                  <a:schemeClr val="bg1"/>
                </a:solidFill>
              </a:rPr>
              <a:t>Ilkiw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Rob Phillips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Rohan Venkatesh</a:t>
            </a:r>
          </a:p>
          <a:p>
            <a:pPr algn="ctr"/>
            <a:r>
              <a:rPr lang="en-CA" sz="1200">
                <a:solidFill>
                  <a:schemeClr val="bg1"/>
                </a:solidFill>
              </a:rPr>
              <a:t>Teddy </a:t>
            </a:r>
            <a:r>
              <a:rPr lang="en-US" sz="1200">
                <a:solidFill>
                  <a:schemeClr val="bg1"/>
                </a:solidFill>
              </a:rPr>
              <a:t>Z</a:t>
            </a:r>
            <a:r>
              <a:rPr lang="en-US" altLang="zh-CN" sz="1200">
                <a:solidFill>
                  <a:schemeClr val="bg1"/>
                </a:solidFill>
              </a:rPr>
              <a:t>hou</a:t>
            </a:r>
            <a:endParaRPr lang="en-CA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F00C56-1418-BB0C-02E6-3DF1BB534F12}"/>
              </a:ext>
            </a:extLst>
          </p:cNvPr>
          <p:cNvSpPr txBox="1"/>
          <p:nvPr/>
        </p:nvSpPr>
        <p:spPr>
          <a:xfrm>
            <a:off x="417540" y="1983279"/>
            <a:ext cx="445285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5400">
                <a:solidFill>
                  <a:srgbClr val="A78D6C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ea typeface="思源黑体"/>
              </a:rPr>
              <a:t>Thank  You</a:t>
            </a:r>
            <a:endParaRPr lang="en-US" altLang="zh-CN" sz="5400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DE5EC19-F78E-21BA-F04D-873929A204D3}"/>
              </a:ext>
            </a:extLst>
          </p:cNvPr>
          <p:cNvSpPr/>
          <p:nvPr/>
        </p:nvSpPr>
        <p:spPr>
          <a:xfrm rot="20422810">
            <a:off x="6615986" y="277444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solidFill>
            <a:srgbClr val="1C263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712107D-BE45-F633-99E8-FA4EA2C49CF9}"/>
              </a:ext>
            </a:extLst>
          </p:cNvPr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20456651">
            <a:off x="8234521" y="2042300"/>
            <a:ext cx="3647243" cy="3480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42E629-17AC-8C65-4529-1225D59E0197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56250" y="297085"/>
            <a:ext cx="985109" cy="9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6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42839-9F01-7272-0205-968B309C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4890177D-E831-D563-DEFF-B3B57698958F}"/>
              </a:ext>
            </a:extLst>
          </p:cNvPr>
          <p:cNvSpPr/>
          <p:nvPr/>
        </p:nvSpPr>
        <p:spPr>
          <a:xfrm rot="20422810">
            <a:off x="6124578" y="-1174300"/>
            <a:ext cx="7400381" cy="8751817"/>
          </a:xfrm>
          <a:custGeom>
            <a:avLst/>
            <a:gdLst>
              <a:gd name="connsiteX0" fmla="*/ 970789 w 7400381"/>
              <a:gd name="connsiteY0" fmla="*/ 0 h 8751817"/>
              <a:gd name="connsiteX1" fmla="*/ 7400381 w 7400381"/>
              <a:gd name="connsiteY1" fmla="*/ 2291984 h 8751817"/>
              <a:gd name="connsiteX2" fmla="*/ 5097617 w 7400381"/>
              <a:gd name="connsiteY2" fmla="*/ 8751817 h 8751817"/>
              <a:gd name="connsiteX3" fmla="*/ 1 w 7400381"/>
              <a:gd name="connsiteY3" fmla="*/ 6934649 h 8751817"/>
              <a:gd name="connsiteX4" fmla="*/ 0 w 7400381"/>
              <a:gd name="connsiteY4" fmla="*/ 660158 h 8751817"/>
              <a:gd name="connsiteX5" fmla="*/ 660158 w 7400381"/>
              <a:gd name="connsiteY5" fmla="*/ 0 h 875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0381" h="8751817">
                <a:moveTo>
                  <a:pt x="970789" y="0"/>
                </a:moveTo>
                <a:lnTo>
                  <a:pt x="7400381" y="2291984"/>
                </a:lnTo>
                <a:lnTo>
                  <a:pt x="5097617" y="8751817"/>
                </a:lnTo>
                <a:lnTo>
                  <a:pt x="1" y="6934649"/>
                </a:lnTo>
                <a:lnTo>
                  <a:pt x="0" y="660158"/>
                </a:lnTo>
                <a:cubicBezTo>
                  <a:pt x="0" y="295563"/>
                  <a:pt x="295563" y="0"/>
                  <a:pt x="660158" y="0"/>
                </a:cubicBezTo>
                <a:close/>
              </a:path>
            </a:pathLst>
          </a:custGeom>
          <a:solidFill>
            <a:srgbClr val="1C2632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>
            <a:extLst>
              <a:ext uri="{FF2B5EF4-FFF2-40B4-BE49-F238E27FC236}">
                <a16:creationId xmlns:a16="http://schemas.microsoft.com/office/drawing/2014/main" id="{77A7E283-A5CD-84BE-D744-7822AE9B7315}"/>
              </a:ext>
            </a:extLst>
          </p:cNvPr>
          <p:cNvSpPr/>
          <p:nvPr/>
        </p:nvSpPr>
        <p:spPr>
          <a:xfrm rot="20422810">
            <a:off x="6635037" y="286255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blipFill dpi="0" rotWithShape="0">
            <a:blip r:embed="rId3" cstate="email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60C30C-42F1-4030-4609-77FE346DA2EF}"/>
              </a:ext>
            </a:extLst>
          </p:cNvPr>
          <p:cNvSpPr txBox="1"/>
          <p:nvPr/>
        </p:nvSpPr>
        <p:spPr>
          <a:xfrm>
            <a:off x="417221" y="3273236"/>
            <a:ext cx="445285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5400" dirty="0">
                <a:solidFill>
                  <a:srgbClr val="A78D6C"/>
                </a:solidFill>
                <a:effectLst>
                  <a:outerShdw blurRad="25400" dist="25400" dir="2700000" algn="tl">
                    <a:srgbClr val="000000">
                      <a:alpha val="20000"/>
                    </a:srgbClr>
                  </a:outerShdw>
                </a:effectLst>
                <a:ea typeface="思源黑体"/>
              </a:rPr>
              <a:t>Appendix</a:t>
            </a:r>
            <a:endParaRPr lang="en-US" altLang="zh-CN" sz="5400" dirty="0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3FD00CB9-E404-1274-A910-86EEA54595BB}"/>
              </a:ext>
            </a:extLst>
          </p:cNvPr>
          <p:cNvSpPr/>
          <p:nvPr/>
        </p:nvSpPr>
        <p:spPr>
          <a:xfrm rot="20422810">
            <a:off x="6615986" y="277444"/>
            <a:ext cx="7142463" cy="7202998"/>
          </a:xfrm>
          <a:custGeom>
            <a:avLst/>
            <a:gdLst>
              <a:gd name="connsiteX0" fmla="*/ 7142462 w 7142462"/>
              <a:gd name="connsiteY0" fmla="*/ 743164 h 7202998"/>
              <a:gd name="connsiteX1" fmla="*/ 4839699 w 7142462"/>
              <a:gd name="connsiteY1" fmla="*/ 7202998 h 7202998"/>
              <a:gd name="connsiteX2" fmla="*/ 0 w 7142462"/>
              <a:gd name="connsiteY2" fmla="*/ 5477771 h 7202998"/>
              <a:gd name="connsiteX3" fmla="*/ 0 w 7142462"/>
              <a:gd name="connsiteY3" fmla="*/ 743704 h 7202998"/>
              <a:gd name="connsiteX4" fmla="*/ 743704 w 7142462"/>
              <a:gd name="connsiteY4" fmla="*/ 0 h 7202998"/>
              <a:gd name="connsiteX5" fmla="*/ 5057697 w 7142462"/>
              <a:gd name="connsiteY5" fmla="*/ 0 h 720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2462" h="7202998">
                <a:moveTo>
                  <a:pt x="7142462" y="743164"/>
                </a:moveTo>
                <a:lnTo>
                  <a:pt x="4839699" y="7202998"/>
                </a:lnTo>
                <a:lnTo>
                  <a:pt x="0" y="5477771"/>
                </a:lnTo>
                <a:lnTo>
                  <a:pt x="0" y="743704"/>
                </a:lnTo>
                <a:cubicBezTo>
                  <a:pt x="0" y="332968"/>
                  <a:pt x="332968" y="0"/>
                  <a:pt x="743704" y="0"/>
                </a:cubicBezTo>
                <a:lnTo>
                  <a:pt x="5057697" y="0"/>
                </a:lnTo>
                <a:close/>
              </a:path>
            </a:pathLst>
          </a:custGeom>
          <a:solidFill>
            <a:srgbClr val="1C2632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8341516-0404-B628-D653-530425B251F4}"/>
              </a:ext>
            </a:extLst>
          </p:cNvPr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20456651">
            <a:off x="8234521" y="2042300"/>
            <a:ext cx="3647243" cy="34808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92E9BB-60E8-AF26-670D-F74E90ECB350}"/>
              </a:ext>
            </a:extLst>
          </p:cNvPr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56250" y="297085"/>
            <a:ext cx="985109" cy="94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76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035365-9972-A745-562C-4BED3442F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09C88-A887-CE73-8B29-FFFDA276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19" y="131792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Insight &amp; Key Take Away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75E3-92EB-473D-FAC5-7184A963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Aptos"/>
                <a:cs typeface="Arial"/>
              </a:rPr>
              <a:t>Modelling: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Aptos"/>
                <a:cs typeface="Arial"/>
              </a:rPr>
              <a:t>3 Machine Learning Techniques were employed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latin typeface="Aptos"/>
                <a:cs typeface="Arial"/>
              </a:rPr>
              <a:t>XGBoosting, Random Forest and Logistic Regression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latin typeface="Aptos"/>
                <a:cs typeface="Arial"/>
              </a:rPr>
              <a:t>Logistic Regression performed the best of the 3</a:t>
            </a:r>
            <a:endParaRPr lang="en-US"/>
          </a:p>
          <a:p>
            <a:r>
              <a:rPr lang="en-US" sz="2600">
                <a:latin typeface="Aptos"/>
                <a:cs typeface="Arial"/>
              </a:rPr>
              <a:t>Hyperparameter Tuning</a:t>
            </a:r>
            <a:r>
              <a:rPr lang="en-US" sz="260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Aptos"/>
                <a:cs typeface="Arial"/>
              </a:rPr>
              <a:t>3 Hyperparamater Turning process were employed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>
                <a:latin typeface="Aptos"/>
                <a:cs typeface="Arial"/>
              </a:rPr>
              <a:t>Grid Search, </a:t>
            </a:r>
            <a:r>
              <a:rPr lang="en-US" sz="1500">
                <a:cs typeface="Arial"/>
              </a:rPr>
              <a:t>Randomized Search CV and Optuna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/>
              <a:t>Optuna performed the best</a:t>
            </a:r>
            <a:endParaRPr lang="en-US"/>
          </a:p>
          <a:p>
            <a:r>
              <a:rPr lang="en-US" sz="2600"/>
              <a:t>Model Goal: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Reduce the number of customers who default on loans by avoiding lending them money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To do this we want to minimize customers who are predicted to not default but do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6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91706-3A54-D565-F9C9-A25779741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134857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5AEBAFE-CC1C-195C-C022-04C9D31169F3}"/>
              </a:ext>
            </a:extLst>
          </p:cNvPr>
          <p:cNvGrpSpPr/>
          <p:nvPr/>
        </p:nvGrpSpPr>
        <p:grpSpPr>
          <a:xfrm>
            <a:off x="4698709" y="3493555"/>
            <a:ext cx="1776850" cy="1000232"/>
            <a:chOff x="5765526" y="1883168"/>
            <a:chExt cx="1221778" cy="1554728"/>
          </a:xfrm>
        </p:grpSpPr>
        <p:sp>
          <p:nvSpPr>
            <p:cNvPr id="5" name="椭圆 3">
              <a:extLst>
                <a:ext uri="{FF2B5EF4-FFF2-40B4-BE49-F238E27FC236}">
                  <a16:creationId xmlns:a16="http://schemas.microsoft.com/office/drawing/2014/main" id="{EEC979EA-59E2-314F-15F8-8B16C5B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5526" y="1883168"/>
              <a:ext cx="1221778" cy="1221779"/>
            </a:xfrm>
            <a:prstGeom prst="ellipse">
              <a:avLst/>
            </a:prstGeom>
            <a:solidFill>
              <a:srgbClr val="A78D6C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lang="zh-CN" altLang="zh-CN">
                <a:solidFill>
                  <a:srgbClr val="FFFFFF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AA9E6D-9214-3DC2-816C-B1E7C2B12AC4}"/>
                </a:ext>
              </a:extLst>
            </p:cNvPr>
            <p:cNvSpPr txBox="1"/>
            <p:nvPr/>
          </p:nvSpPr>
          <p:spPr>
            <a:xfrm>
              <a:off x="5772472" y="2111214"/>
              <a:ext cx="1214831" cy="1326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2000">
                  <a:solidFill>
                    <a:srgbClr val="F8F8F8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Key Drivers</a:t>
              </a:r>
            </a:p>
            <a:p>
              <a:pPr algn="ctr">
                <a:lnSpc>
                  <a:spcPct val="130000"/>
                </a:lnSpc>
              </a:pPr>
              <a:endParaRPr lang="zh-CN" altLang="en-US" sz="2000">
                <a:solidFill>
                  <a:srgbClr val="F8F8F8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E84950-240F-9EA6-6EB8-64DAB14A8D33}"/>
              </a:ext>
            </a:extLst>
          </p:cNvPr>
          <p:cNvSpPr txBox="1"/>
          <p:nvPr/>
        </p:nvSpPr>
        <p:spPr>
          <a:xfrm>
            <a:off x="1600200" y="481065"/>
            <a:ext cx="6615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Business Understanding &amp; </a:t>
            </a:r>
            <a:r>
              <a:rPr lang="en-US" altLang="zh-CN" sz="3200">
                <a:solidFill>
                  <a:schemeClr val="tx2"/>
                </a:solidFill>
              </a:rPr>
              <a:t>Objective</a:t>
            </a:r>
            <a:endParaRPr lang="en-CA" sz="320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19333B-7071-6A55-1737-0DBA5A07EA93}"/>
              </a:ext>
            </a:extLst>
          </p:cNvPr>
          <p:cNvSpPr txBox="1"/>
          <p:nvPr/>
        </p:nvSpPr>
        <p:spPr>
          <a:xfrm>
            <a:off x="6553203" y="1994459"/>
            <a:ext cx="4223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A digital lending company focusing on credit risk prediction to minimize defaults and maximize profitability.</a:t>
            </a:r>
            <a:endParaRPr lang="en-CA" sz="1600"/>
          </a:p>
        </p:txBody>
      </p:sp>
      <p:grpSp>
        <p:nvGrpSpPr>
          <p:cNvPr id="16" name="组合 3">
            <a:extLst>
              <a:ext uri="{FF2B5EF4-FFF2-40B4-BE49-F238E27FC236}">
                <a16:creationId xmlns:a16="http://schemas.microsoft.com/office/drawing/2014/main" id="{EF635721-1010-1255-CBCE-E25F86718EFC}"/>
              </a:ext>
            </a:extLst>
          </p:cNvPr>
          <p:cNvGrpSpPr/>
          <p:nvPr/>
        </p:nvGrpSpPr>
        <p:grpSpPr>
          <a:xfrm>
            <a:off x="4708812" y="2825456"/>
            <a:ext cx="3904968" cy="2962904"/>
            <a:chOff x="4302212" y="2111214"/>
            <a:chExt cx="2685091" cy="4605439"/>
          </a:xfrm>
        </p:grpSpPr>
        <p:sp>
          <p:nvSpPr>
            <p:cNvPr id="17" name="椭圆 3">
              <a:extLst>
                <a:ext uri="{FF2B5EF4-FFF2-40B4-BE49-F238E27FC236}">
                  <a16:creationId xmlns:a16="http://schemas.microsoft.com/office/drawing/2014/main" id="{74BDCE45-20B5-0027-068F-D8DCAAD3F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212" y="5494876"/>
              <a:ext cx="1221778" cy="1221777"/>
            </a:xfrm>
            <a:prstGeom prst="ellipse">
              <a:avLst/>
            </a:prstGeom>
            <a:solidFill>
              <a:srgbClr val="A78D6C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r>
                <a:rPr lang="en-CA" altLang="zh-CN">
                  <a:solidFill>
                    <a:srgbClr val="FFFFFF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Objective</a:t>
              </a:r>
              <a:endParaRPr lang="zh-CN" altLang="zh-CN">
                <a:solidFill>
                  <a:srgbClr val="FFFFFF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73098F-C835-554F-1DDB-D7408AE20530}"/>
                </a:ext>
              </a:extLst>
            </p:cNvPr>
            <p:cNvSpPr txBox="1"/>
            <p:nvPr/>
          </p:nvSpPr>
          <p:spPr>
            <a:xfrm>
              <a:off x="5772472" y="2111214"/>
              <a:ext cx="1214831" cy="704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en-CA" altLang="zh-CN" sz="2000">
                <a:solidFill>
                  <a:srgbClr val="F8F8F8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3">
            <a:extLst>
              <a:ext uri="{FF2B5EF4-FFF2-40B4-BE49-F238E27FC236}">
                <a16:creationId xmlns:a16="http://schemas.microsoft.com/office/drawing/2014/main" id="{6777942F-A81A-5ADE-279A-190CAFE312FF}"/>
              </a:ext>
            </a:extLst>
          </p:cNvPr>
          <p:cNvGrpSpPr/>
          <p:nvPr/>
        </p:nvGrpSpPr>
        <p:grpSpPr>
          <a:xfrm>
            <a:off x="4708812" y="1953478"/>
            <a:ext cx="1776850" cy="1410968"/>
            <a:chOff x="5762052" y="1962677"/>
            <a:chExt cx="1221778" cy="2193161"/>
          </a:xfrm>
        </p:grpSpPr>
        <p:sp>
          <p:nvSpPr>
            <p:cNvPr id="20" name="椭圆 3">
              <a:extLst>
                <a:ext uri="{FF2B5EF4-FFF2-40B4-BE49-F238E27FC236}">
                  <a16:creationId xmlns:a16="http://schemas.microsoft.com/office/drawing/2014/main" id="{6B700075-734D-EB9D-8EDC-88081DAB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052" y="1962677"/>
              <a:ext cx="1221778" cy="1221778"/>
            </a:xfrm>
            <a:prstGeom prst="ellipse">
              <a:avLst/>
            </a:prstGeom>
            <a:solidFill>
              <a:srgbClr val="A78D6C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txBody>
            <a:bodyPr anchor="ctr"/>
            <a:lstStyle/>
            <a:p>
              <a:pPr algn="ctr">
                <a:lnSpc>
                  <a:spcPct val="130000"/>
                </a:lnSpc>
              </a:pPr>
              <a:endParaRPr lang="zh-CN" altLang="zh-CN">
                <a:solidFill>
                  <a:srgbClr val="FFFFFF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2AB7A2-770A-AD01-30DC-B28FC66979B1}"/>
                </a:ext>
              </a:extLst>
            </p:cNvPr>
            <p:cNvSpPr txBox="1"/>
            <p:nvPr/>
          </p:nvSpPr>
          <p:spPr>
            <a:xfrm>
              <a:off x="5762052" y="2207165"/>
              <a:ext cx="1214831" cy="1948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CA" altLang="zh-CN" sz="2000">
                  <a:solidFill>
                    <a:srgbClr val="F8F8F8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+mn-lt"/>
                </a:rPr>
                <a:t>Background</a:t>
              </a:r>
            </a:p>
            <a:p>
              <a:pPr algn="ctr">
                <a:lnSpc>
                  <a:spcPct val="130000"/>
                </a:lnSpc>
              </a:pPr>
              <a:endParaRPr lang="en-CA" altLang="zh-CN" sz="2000">
                <a:solidFill>
                  <a:srgbClr val="F8F8F8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sz="2000">
                <a:solidFill>
                  <a:srgbClr val="F8F8F8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D77670-DB09-4F41-8EF9-C7FAA822CBE7}"/>
              </a:ext>
            </a:extLst>
          </p:cNvPr>
          <p:cNvSpPr txBox="1"/>
          <p:nvPr/>
        </p:nvSpPr>
        <p:spPr>
          <a:xfrm>
            <a:off x="6585845" y="3693991"/>
            <a:ext cx="4542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Willingness to pay and Ability to pay.</a:t>
            </a:r>
            <a:endParaRPr lang="en-CA" sz="16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4B31FE-7547-C22F-19A3-53A953AA4865}"/>
              </a:ext>
            </a:extLst>
          </p:cNvPr>
          <p:cNvSpPr txBox="1"/>
          <p:nvPr/>
        </p:nvSpPr>
        <p:spPr>
          <a:xfrm>
            <a:off x="6553203" y="5052401"/>
            <a:ext cx="5131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Build a model to classify loans as Good (1) or Bad (0) for informed decisions on loan approval.</a:t>
            </a:r>
            <a:endParaRPr lang="en-CA" sz="1600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8518A03E-E997-0C65-107F-ED4C58773A11}"/>
              </a:ext>
            </a:extLst>
          </p:cNvPr>
          <p:cNvSpPr>
            <a:spLocks noEditPoints="1"/>
          </p:cNvSpPr>
          <p:nvPr/>
        </p:nvSpPr>
        <p:spPr bwMode="auto">
          <a:xfrm rot="925172">
            <a:off x="428782" y="2340136"/>
            <a:ext cx="3007147" cy="3005947"/>
          </a:xfrm>
          <a:custGeom>
            <a:avLst/>
            <a:gdLst>
              <a:gd name="T0" fmla="*/ 50 w 4280"/>
              <a:gd name="T1" fmla="*/ 3831 h 4280"/>
              <a:gd name="T2" fmla="*/ 59 w 4280"/>
              <a:gd name="T3" fmla="*/ 4021 h 4280"/>
              <a:gd name="T4" fmla="*/ 259 w 4280"/>
              <a:gd name="T5" fmla="*/ 4221 h 4280"/>
              <a:gd name="T6" fmla="*/ 449 w 4280"/>
              <a:gd name="T7" fmla="*/ 4230 h 4280"/>
              <a:gd name="T8" fmla="*/ 1047 w 4280"/>
              <a:gd name="T9" fmla="*/ 3632 h 4280"/>
              <a:gd name="T10" fmla="*/ 1038 w 4280"/>
              <a:gd name="T11" fmla="*/ 3443 h 4280"/>
              <a:gd name="T12" fmla="*/ 837 w 4280"/>
              <a:gd name="T13" fmla="*/ 3242 h 4280"/>
              <a:gd name="T14" fmla="*/ 648 w 4280"/>
              <a:gd name="T15" fmla="*/ 3233 h 4280"/>
              <a:gd name="T16" fmla="*/ 50 w 4280"/>
              <a:gd name="T17" fmla="*/ 3831 h 4280"/>
              <a:gd name="T18" fmla="*/ 2717 w 4280"/>
              <a:gd name="T19" fmla="*/ 3126 h 4280"/>
              <a:gd name="T20" fmla="*/ 3822 w 4280"/>
              <a:gd name="T21" fmla="*/ 2669 h 4280"/>
              <a:gd name="T22" fmla="*/ 4280 w 4280"/>
              <a:gd name="T23" fmla="*/ 1563 h 4280"/>
              <a:gd name="T24" fmla="*/ 3822 w 4280"/>
              <a:gd name="T25" fmla="*/ 458 h 4280"/>
              <a:gd name="T26" fmla="*/ 2717 w 4280"/>
              <a:gd name="T27" fmla="*/ 0 h 4280"/>
              <a:gd name="T28" fmla="*/ 1611 w 4280"/>
              <a:gd name="T29" fmla="*/ 458 h 4280"/>
              <a:gd name="T30" fmla="*/ 1417 w 4280"/>
              <a:gd name="T31" fmla="*/ 2431 h 4280"/>
              <a:gd name="T32" fmla="*/ 1369 w 4280"/>
              <a:gd name="T33" fmla="*/ 2462 h 4280"/>
              <a:gd name="T34" fmla="*/ 1360 w 4280"/>
              <a:gd name="T35" fmla="*/ 2472 h 4280"/>
              <a:gd name="T36" fmla="*/ 1360 w 4280"/>
              <a:gd name="T37" fmla="*/ 2670 h 4280"/>
              <a:gd name="T38" fmla="*/ 1610 w 4280"/>
              <a:gd name="T39" fmla="*/ 2920 h 4280"/>
              <a:gd name="T40" fmla="*/ 1808 w 4280"/>
              <a:gd name="T41" fmla="*/ 2920 h 4280"/>
              <a:gd name="T42" fmla="*/ 1818 w 4280"/>
              <a:gd name="T43" fmla="*/ 2911 h 4280"/>
              <a:gd name="T44" fmla="*/ 1849 w 4280"/>
              <a:gd name="T45" fmla="*/ 2864 h 4280"/>
              <a:gd name="T46" fmla="*/ 2717 w 4280"/>
              <a:gd name="T47" fmla="*/ 3126 h 4280"/>
              <a:gd name="T48" fmla="*/ 2717 w 4280"/>
              <a:gd name="T49" fmla="*/ 291 h 4280"/>
              <a:gd name="T50" fmla="*/ 3617 w 4280"/>
              <a:gd name="T51" fmla="*/ 663 h 4280"/>
              <a:gd name="T52" fmla="*/ 3989 w 4280"/>
              <a:gd name="T53" fmla="*/ 1563 h 4280"/>
              <a:gd name="T54" fmla="*/ 3617 w 4280"/>
              <a:gd name="T55" fmla="*/ 2463 h 4280"/>
              <a:gd name="T56" fmla="*/ 2717 w 4280"/>
              <a:gd name="T57" fmla="*/ 2836 h 4280"/>
              <a:gd name="T58" fmla="*/ 1817 w 4280"/>
              <a:gd name="T59" fmla="*/ 2463 h 4280"/>
              <a:gd name="T60" fmla="*/ 1817 w 4280"/>
              <a:gd name="T61" fmla="*/ 663 h 4280"/>
              <a:gd name="T62" fmla="*/ 2717 w 4280"/>
              <a:gd name="T63" fmla="*/ 291 h 4280"/>
              <a:gd name="T64" fmla="*/ 1036 w 4280"/>
              <a:gd name="T65" fmla="*/ 2894 h 4280"/>
              <a:gd name="T66" fmla="*/ 1036 w 4280"/>
              <a:gd name="T67" fmla="*/ 3244 h 4280"/>
              <a:gd name="T68" fmla="*/ 1386 w 4280"/>
              <a:gd name="T69" fmla="*/ 3244 h 4280"/>
              <a:gd name="T70" fmla="*/ 1386 w 4280"/>
              <a:gd name="T71" fmla="*/ 2894 h 4280"/>
              <a:gd name="T72" fmla="*/ 1036 w 4280"/>
              <a:gd name="T73" fmla="*/ 2894 h 4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80" h="4280">
                <a:moveTo>
                  <a:pt x="50" y="3831"/>
                </a:moveTo>
                <a:cubicBezTo>
                  <a:pt x="0" y="3881"/>
                  <a:pt x="4" y="3966"/>
                  <a:pt x="59" y="4021"/>
                </a:cubicBezTo>
                <a:lnTo>
                  <a:pt x="259" y="4221"/>
                </a:lnTo>
                <a:cubicBezTo>
                  <a:pt x="314" y="4276"/>
                  <a:pt x="399" y="4280"/>
                  <a:pt x="449" y="4230"/>
                </a:cubicBezTo>
                <a:lnTo>
                  <a:pt x="1047" y="3632"/>
                </a:lnTo>
                <a:cubicBezTo>
                  <a:pt x="1096" y="3583"/>
                  <a:pt x="1092" y="3498"/>
                  <a:pt x="1038" y="3443"/>
                </a:cubicBezTo>
                <a:lnTo>
                  <a:pt x="837" y="3242"/>
                </a:lnTo>
                <a:cubicBezTo>
                  <a:pt x="782" y="3188"/>
                  <a:pt x="697" y="3184"/>
                  <a:pt x="648" y="3233"/>
                </a:cubicBezTo>
                <a:lnTo>
                  <a:pt x="50" y="3831"/>
                </a:lnTo>
                <a:close/>
                <a:moveTo>
                  <a:pt x="2717" y="3126"/>
                </a:moveTo>
                <a:cubicBezTo>
                  <a:pt x="3134" y="3126"/>
                  <a:pt x="3527" y="2964"/>
                  <a:pt x="3822" y="2669"/>
                </a:cubicBezTo>
                <a:cubicBezTo>
                  <a:pt x="4117" y="2373"/>
                  <a:pt x="4280" y="1981"/>
                  <a:pt x="4280" y="1563"/>
                </a:cubicBezTo>
                <a:cubicBezTo>
                  <a:pt x="4280" y="1146"/>
                  <a:pt x="4117" y="753"/>
                  <a:pt x="3822" y="458"/>
                </a:cubicBezTo>
                <a:cubicBezTo>
                  <a:pt x="3527" y="163"/>
                  <a:pt x="3134" y="0"/>
                  <a:pt x="2717" y="0"/>
                </a:cubicBezTo>
                <a:cubicBezTo>
                  <a:pt x="2299" y="0"/>
                  <a:pt x="1907" y="163"/>
                  <a:pt x="1611" y="458"/>
                </a:cubicBezTo>
                <a:cubicBezTo>
                  <a:pt x="1076" y="993"/>
                  <a:pt x="1011" y="1824"/>
                  <a:pt x="1417" y="2431"/>
                </a:cubicBezTo>
                <a:cubicBezTo>
                  <a:pt x="1399" y="2438"/>
                  <a:pt x="1383" y="2448"/>
                  <a:pt x="1369" y="2462"/>
                </a:cubicBezTo>
                <a:lnTo>
                  <a:pt x="1360" y="2472"/>
                </a:lnTo>
                <a:cubicBezTo>
                  <a:pt x="1305" y="2526"/>
                  <a:pt x="1305" y="2615"/>
                  <a:pt x="1360" y="2670"/>
                </a:cubicBezTo>
                <a:lnTo>
                  <a:pt x="1610" y="2920"/>
                </a:lnTo>
                <a:cubicBezTo>
                  <a:pt x="1665" y="2975"/>
                  <a:pt x="1754" y="2975"/>
                  <a:pt x="1808" y="2920"/>
                </a:cubicBezTo>
                <a:lnTo>
                  <a:pt x="1818" y="2911"/>
                </a:lnTo>
                <a:cubicBezTo>
                  <a:pt x="1832" y="2897"/>
                  <a:pt x="1842" y="2881"/>
                  <a:pt x="1849" y="2864"/>
                </a:cubicBezTo>
                <a:cubicBezTo>
                  <a:pt x="2104" y="3035"/>
                  <a:pt x="2403" y="3126"/>
                  <a:pt x="2717" y="3126"/>
                </a:cubicBezTo>
                <a:close/>
                <a:moveTo>
                  <a:pt x="2717" y="291"/>
                </a:moveTo>
                <a:cubicBezTo>
                  <a:pt x="3057" y="291"/>
                  <a:pt x="3376" y="423"/>
                  <a:pt x="3617" y="663"/>
                </a:cubicBezTo>
                <a:cubicBezTo>
                  <a:pt x="3857" y="904"/>
                  <a:pt x="3989" y="1223"/>
                  <a:pt x="3989" y="1563"/>
                </a:cubicBezTo>
                <a:cubicBezTo>
                  <a:pt x="3989" y="1903"/>
                  <a:pt x="3857" y="2223"/>
                  <a:pt x="3617" y="2463"/>
                </a:cubicBezTo>
                <a:cubicBezTo>
                  <a:pt x="3376" y="2703"/>
                  <a:pt x="3057" y="2836"/>
                  <a:pt x="2717" y="2836"/>
                </a:cubicBezTo>
                <a:cubicBezTo>
                  <a:pt x="2377" y="2836"/>
                  <a:pt x="2057" y="2703"/>
                  <a:pt x="1817" y="2463"/>
                </a:cubicBezTo>
                <a:cubicBezTo>
                  <a:pt x="1321" y="1967"/>
                  <a:pt x="1321" y="1160"/>
                  <a:pt x="1817" y="663"/>
                </a:cubicBezTo>
                <a:cubicBezTo>
                  <a:pt x="2057" y="423"/>
                  <a:pt x="2377" y="291"/>
                  <a:pt x="2717" y="291"/>
                </a:cubicBezTo>
                <a:close/>
                <a:moveTo>
                  <a:pt x="1036" y="2894"/>
                </a:moveTo>
                <a:cubicBezTo>
                  <a:pt x="940" y="2991"/>
                  <a:pt x="940" y="3147"/>
                  <a:pt x="1036" y="3244"/>
                </a:cubicBezTo>
                <a:cubicBezTo>
                  <a:pt x="1133" y="3340"/>
                  <a:pt x="1289" y="3340"/>
                  <a:pt x="1386" y="3244"/>
                </a:cubicBezTo>
                <a:cubicBezTo>
                  <a:pt x="1482" y="3147"/>
                  <a:pt x="1482" y="2991"/>
                  <a:pt x="1386" y="2894"/>
                </a:cubicBezTo>
                <a:cubicBezTo>
                  <a:pt x="1289" y="2798"/>
                  <a:pt x="1133" y="2798"/>
                  <a:pt x="1036" y="2894"/>
                </a:cubicBezTo>
                <a:close/>
              </a:path>
            </a:pathLst>
          </a:custGeom>
          <a:solidFill>
            <a:srgbClr val="1C2632"/>
          </a:solidFill>
          <a:ln w="38100" cap="flat">
            <a:solidFill>
              <a:schemeClr val="bg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DE0EF-6691-5999-6992-1FF89F441B74}"/>
              </a:ext>
            </a:extLst>
          </p:cNvPr>
          <p:cNvSpPr txBox="1"/>
          <p:nvPr/>
        </p:nvSpPr>
        <p:spPr>
          <a:xfrm>
            <a:off x="1506681" y="3334429"/>
            <a:ext cx="1921232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CA" sz="2400" b="1" err="1">
                <a:latin typeface="+mj-lt"/>
              </a:rPr>
              <a:t>SuperLender</a:t>
            </a:r>
            <a:endParaRPr lang="en-CA" sz="24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841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83126-5740-921C-859E-A9E1FD4C4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102" y="1054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Modeling – Random Forest – Appendix</a:t>
            </a:r>
          </a:p>
        </p:txBody>
      </p:sp>
      <p:pic>
        <p:nvPicPr>
          <p:cNvPr id="4" name="Picture 3" descr="A graph of confusion matrix&#10;&#10;Description automatically generated">
            <a:extLst>
              <a:ext uri="{FF2B5EF4-FFF2-40B4-BE49-F238E27FC236}">
                <a16:creationId xmlns:a16="http://schemas.microsoft.com/office/drawing/2014/main" id="{69246EF2-E8A6-3931-96E9-BB794C10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444" y="1515832"/>
            <a:ext cx="6267450" cy="52101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4871BA-8D47-D3A9-8E36-B5D3181F3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57887"/>
              </p:ext>
            </p:extLst>
          </p:nvPr>
        </p:nvGraphicFramePr>
        <p:xfrm>
          <a:off x="391026" y="1905000"/>
          <a:ext cx="4219133" cy="34910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9313">
                  <a:extLst>
                    <a:ext uri="{9D8B030D-6E8A-4147-A177-3AD203B41FA5}">
                      <a16:colId xmlns:a16="http://schemas.microsoft.com/office/drawing/2014/main" val="2083845167"/>
                    </a:ext>
                  </a:extLst>
                </a:gridCol>
                <a:gridCol w="784955">
                  <a:extLst>
                    <a:ext uri="{9D8B030D-6E8A-4147-A177-3AD203B41FA5}">
                      <a16:colId xmlns:a16="http://schemas.microsoft.com/office/drawing/2014/main" val="1723406691"/>
                    </a:ext>
                  </a:extLst>
                </a:gridCol>
                <a:gridCol w="784955">
                  <a:extLst>
                    <a:ext uri="{9D8B030D-6E8A-4147-A177-3AD203B41FA5}">
                      <a16:colId xmlns:a16="http://schemas.microsoft.com/office/drawing/2014/main" val="2556091833"/>
                    </a:ext>
                  </a:extLst>
                </a:gridCol>
                <a:gridCol w="784955">
                  <a:extLst>
                    <a:ext uri="{9D8B030D-6E8A-4147-A177-3AD203B41FA5}">
                      <a16:colId xmlns:a16="http://schemas.microsoft.com/office/drawing/2014/main" val="4293825660"/>
                    </a:ext>
                  </a:extLst>
                </a:gridCol>
                <a:gridCol w="784955">
                  <a:extLst>
                    <a:ext uri="{9D8B030D-6E8A-4147-A177-3AD203B41FA5}">
                      <a16:colId xmlns:a16="http://schemas.microsoft.com/office/drawing/2014/main" val="1223428030"/>
                    </a:ext>
                  </a:extLst>
                </a:gridCol>
              </a:tblGrid>
              <a:tr h="581844"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28756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718493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443799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1638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Macro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564022"/>
                  </a:ext>
                </a:extLst>
              </a:tr>
              <a:tr h="5818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Weighted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279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01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830CB-A183-ECFD-3DCE-3188BB781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237"/>
            <a:ext cx="12192000" cy="13485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837" y="100096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>
                <a:solidFill>
                  <a:schemeClr val="tx2"/>
                </a:solidFill>
              </a:rPr>
              <a:t>Modeling – Logistic Regression – Appendix </a:t>
            </a:r>
          </a:p>
        </p:txBody>
      </p:sp>
      <p:pic>
        <p:nvPicPr>
          <p:cNvPr id="4" name="Picture 3" descr="A graph with blue squares&#10;&#10;Description automatically generated">
            <a:extLst>
              <a:ext uri="{FF2B5EF4-FFF2-40B4-BE49-F238E27FC236}">
                <a16:creationId xmlns:a16="http://schemas.microsoft.com/office/drawing/2014/main" id="{C47AE58C-AF2D-492B-F175-6868E3CA6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04" y="1547729"/>
            <a:ext cx="6267450" cy="52101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8417C4-F364-9C63-7A18-21ACA45EA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09233"/>
              </p:ext>
            </p:extLst>
          </p:nvPr>
        </p:nvGraphicFramePr>
        <p:xfrm>
          <a:off x="320842" y="2105526"/>
          <a:ext cx="4038641" cy="32485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33141">
                  <a:extLst>
                    <a:ext uri="{9D8B030D-6E8A-4147-A177-3AD203B41FA5}">
                      <a16:colId xmlns:a16="http://schemas.microsoft.com/office/drawing/2014/main" val="714266066"/>
                    </a:ext>
                  </a:extLst>
                </a:gridCol>
                <a:gridCol w="751375">
                  <a:extLst>
                    <a:ext uri="{9D8B030D-6E8A-4147-A177-3AD203B41FA5}">
                      <a16:colId xmlns:a16="http://schemas.microsoft.com/office/drawing/2014/main" val="2765483880"/>
                    </a:ext>
                  </a:extLst>
                </a:gridCol>
                <a:gridCol w="751375">
                  <a:extLst>
                    <a:ext uri="{9D8B030D-6E8A-4147-A177-3AD203B41FA5}">
                      <a16:colId xmlns:a16="http://schemas.microsoft.com/office/drawing/2014/main" val="3300543560"/>
                    </a:ext>
                  </a:extLst>
                </a:gridCol>
                <a:gridCol w="751375">
                  <a:extLst>
                    <a:ext uri="{9D8B030D-6E8A-4147-A177-3AD203B41FA5}">
                      <a16:colId xmlns:a16="http://schemas.microsoft.com/office/drawing/2014/main" val="2365438153"/>
                    </a:ext>
                  </a:extLst>
                </a:gridCol>
                <a:gridCol w="751375">
                  <a:extLst>
                    <a:ext uri="{9D8B030D-6E8A-4147-A177-3AD203B41FA5}">
                      <a16:colId xmlns:a16="http://schemas.microsoft.com/office/drawing/2014/main" val="3177428379"/>
                    </a:ext>
                  </a:extLst>
                </a:gridCol>
              </a:tblGrid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F1-Score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08536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992438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14610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30858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875747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Weighted Avg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30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588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3">
            <a:extLst>
              <a:ext uri="{FF2B5EF4-FFF2-40B4-BE49-F238E27FC236}">
                <a16:creationId xmlns:a16="http://schemas.microsoft.com/office/drawing/2014/main" id="{4B3D73EC-2CAC-4E48-E541-09202002F8DD}"/>
              </a:ext>
            </a:extLst>
          </p:cNvPr>
          <p:cNvSpPr/>
          <p:nvPr/>
        </p:nvSpPr>
        <p:spPr>
          <a:xfrm>
            <a:off x="0" y="3875766"/>
            <a:ext cx="12192000" cy="2977798"/>
          </a:xfrm>
          <a:prstGeom prst="rect">
            <a:avLst/>
          </a:prstGeom>
          <a:blipFill dpi="0" rotWithShape="1">
            <a:blip r:embed="rId2" cstate="email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62">
            <a:extLst>
              <a:ext uri="{FF2B5EF4-FFF2-40B4-BE49-F238E27FC236}">
                <a16:creationId xmlns:a16="http://schemas.microsoft.com/office/drawing/2014/main" id="{FDBDBF4D-0B77-7CC6-7EF1-EED8F603C2EA}"/>
              </a:ext>
            </a:extLst>
          </p:cNvPr>
          <p:cNvSpPr txBox="1"/>
          <p:nvPr/>
        </p:nvSpPr>
        <p:spPr>
          <a:xfrm>
            <a:off x="854187" y="1021839"/>
            <a:ext cx="4743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>
                <a:solidFill>
                  <a:srgbClr val="A78D6C"/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PART 02</a:t>
            </a:r>
            <a:endParaRPr lang="zh-CN" altLang="en-US" sz="4400" b="1">
              <a:solidFill>
                <a:srgbClr val="A78D6C"/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" name="直接连接符 61">
            <a:extLst>
              <a:ext uri="{FF2B5EF4-FFF2-40B4-BE49-F238E27FC236}">
                <a16:creationId xmlns:a16="http://schemas.microsoft.com/office/drawing/2014/main" id="{4ACD54E2-7C71-8483-33EC-9107F332AE48}"/>
              </a:ext>
            </a:extLst>
          </p:cNvPr>
          <p:cNvCxnSpPr/>
          <p:nvPr/>
        </p:nvCxnSpPr>
        <p:spPr>
          <a:xfrm>
            <a:off x="943145" y="2071647"/>
            <a:ext cx="872353" cy="0"/>
          </a:xfrm>
          <a:prstGeom prst="line">
            <a:avLst/>
          </a:prstGeom>
          <a:ln w="76200">
            <a:solidFill>
              <a:srgbClr val="A78D6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3">
            <a:extLst>
              <a:ext uri="{FF2B5EF4-FFF2-40B4-BE49-F238E27FC236}">
                <a16:creationId xmlns:a16="http://schemas.microsoft.com/office/drawing/2014/main" id="{74849652-A25D-8FF0-9B6F-A260B45E8E16}"/>
              </a:ext>
            </a:extLst>
          </p:cNvPr>
          <p:cNvSpPr txBox="1"/>
          <p:nvPr/>
        </p:nvSpPr>
        <p:spPr>
          <a:xfrm>
            <a:off x="769535" y="2296717"/>
            <a:ext cx="612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5400" spc="-15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rPr>
              <a:t>Data Exploration </a:t>
            </a:r>
            <a:endParaRPr lang="zh-CN" altLang="en-US" sz="5400" spc="-15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24">
            <a:extLst>
              <a:ext uri="{FF2B5EF4-FFF2-40B4-BE49-F238E27FC236}">
                <a16:creationId xmlns:a16="http://schemas.microsoft.com/office/drawing/2014/main" id="{415F37F9-5872-393C-2D00-A5F4C00889F7}"/>
              </a:ext>
            </a:extLst>
          </p:cNvPr>
          <p:cNvSpPr/>
          <p:nvPr/>
        </p:nvSpPr>
        <p:spPr>
          <a:xfrm>
            <a:off x="1" y="3880204"/>
            <a:ext cx="12192003" cy="2997219"/>
          </a:xfrm>
          <a:prstGeom prst="rect">
            <a:avLst/>
          </a:prstGeom>
          <a:solidFill>
            <a:srgbClr val="1C263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26">
            <a:extLst>
              <a:ext uri="{FF2B5EF4-FFF2-40B4-BE49-F238E27FC236}">
                <a16:creationId xmlns:a16="http://schemas.microsoft.com/office/drawing/2014/main" id="{9AE9D02E-C79A-C54B-9A51-A9F01539735E}"/>
              </a:ext>
            </a:extLst>
          </p:cNvPr>
          <p:cNvSpPr txBox="1"/>
          <p:nvPr/>
        </p:nvSpPr>
        <p:spPr>
          <a:xfrm>
            <a:off x="392184" y="4501096"/>
            <a:ext cx="5783664" cy="172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Datasets Overview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Primary Key: ‘</a:t>
            </a:r>
            <a:r>
              <a:rPr lang="en-CA" altLang="zh-CN" sz="1400" err="1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customerid</a:t>
            </a: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’ Analysis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400">
                <a:solidFill>
                  <a:schemeClr val="bg1">
                    <a:lumMod val="95000"/>
                  </a:schemeClr>
                </a:solidFill>
                <a:effectLst>
                  <a:outerShdw blurRad="127000" dist="38100" dir="2700000" algn="tl">
                    <a:srgbClr val="000000">
                      <a:alpha val="20000"/>
                    </a:srgbClr>
                  </a:outerShdw>
                </a:effectLst>
                <a:ea typeface="思源黑体" panose="020B0500000000000000" pitchFamily="34" charset="-122"/>
              </a:rPr>
              <a:t>Descriptive EDA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altLang="zh-CN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000">
              <a:solidFill>
                <a:schemeClr val="bg1">
                  <a:lumMod val="95000"/>
                </a:schemeClr>
              </a:solidFill>
              <a:effectLst>
                <a:outerShdw blurRad="127000" dist="38100" dir="2700000" algn="tl">
                  <a:srgbClr val="000000">
                    <a:alpha val="20000"/>
                  </a:srgbClr>
                </a:outerShdw>
              </a:effectLst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7" name="图片 15">
            <a:extLst>
              <a:ext uri="{FF2B5EF4-FFF2-40B4-BE49-F238E27FC236}">
                <a16:creationId xmlns:a16="http://schemas.microsoft.com/office/drawing/2014/main" id="{130D5EC1-22DE-8DCE-FC18-41FDF9C341F0}"/>
              </a:ext>
            </a:extLst>
          </p:cNvPr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218021" y="3853569"/>
            <a:ext cx="3581795" cy="341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3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7B1E-F51C-A320-D399-CFFA878C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6127" cy="564861"/>
          </a:xfrm>
        </p:spPr>
        <p:txBody>
          <a:bodyPr>
            <a:normAutofit fontScale="90000"/>
          </a:bodyPr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DF9628-160F-F42C-803F-F0FA4D3F9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1348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74042-24B7-FC13-D641-30DB03507726}"/>
              </a:ext>
            </a:extLst>
          </p:cNvPr>
          <p:cNvSpPr txBox="1"/>
          <p:nvPr/>
        </p:nvSpPr>
        <p:spPr>
          <a:xfrm>
            <a:off x="1518806" y="560708"/>
            <a:ext cx="4452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>
                <a:solidFill>
                  <a:schemeClr val="tx2"/>
                </a:solidFill>
              </a:rPr>
              <a:t>Data Sets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66DD7-968B-365D-9694-AF3C5103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97" y="1457286"/>
            <a:ext cx="4916466" cy="471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00EF5-29A5-C160-9A09-A1886BC428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39" y="1457287"/>
            <a:ext cx="4945390" cy="47616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1AAD211-55D4-C3C5-9073-3A0ED05ADAC9}"/>
              </a:ext>
            </a:extLst>
          </p:cNvPr>
          <p:cNvSpPr/>
          <p:nvPr/>
        </p:nvSpPr>
        <p:spPr>
          <a:xfrm>
            <a:off x="5117525" y="1917047"/>
            <a:ext cx="1813214" cy="6615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  <a:p>
            <a:pPr algn="ctr"/>
            <a:r>
              <a:rPr lang="en-US">
                <a:solidFill>
                  <a:schemeClr val="tx1"/>
                </a:solidFill>
              </a:rPr>
              <a:t>Primary Key for Data Merging</a:t>
            </a:r>
            <a:endParaRPr lang="en-CA">
              <a:solidFill>
                <a:schemeClr val="tx1"/>
              </a:solidFill>
            </a:endParaRPr>
          </a:p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EF1F16-B292-F9AD-7195-2B109BDAC1E9}"/>
              </a:ext>
            </a:extLst>
          </p:cNvPr>
          <p:cNvCxnSpPr>
            <a:cxnSpLocks/>
          </p:cNvCxnSpPr>
          <p:nvPr/>
        </p:nvCxnSpPr>
        <p:spPr>
          <a:xfrm>
            <a:off x="6177396" y="2578634"/>
            <a:ext cx="1236518" cy="928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558D17-AD88-0D86-D44B-C4026066DB70}"/>
              </a:ext>
            </a:extLst>
          </p:cNvPr>
          <p:cNvCxnSpPr>
            <a:cxnSpLocks/>
          </p:cNvCxnSpPr>
          <p:nvPr/>
        </p:nvCxnSpPr>
        <p:spPr>
          <a:xfrm flipH="1">
            <a:off x="5117525" y="2593794"/>
            <a:ext cx="776020" cy="9131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8357D-B4E0-8238-2C38-299972719AEA}"/>
              </a:ext>
            </a:extLst>
          </p:cNvPr>
          <p:cNvSpPr/>
          <p:nvPr/>
        </p:nvSpPr>
        <p:spPr>
          <a:xfrm>
            <a:off x="5451837" y="4075405"/>
            <a:ext cx="1288326" cy="1151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  <a:p>
            <a:pPr algn="ctr"/>
            <a:r>
              <a:rPr lang="en-CA">
                <a:solidFill>
                  <a:schemeClr val="tx1"/>
                </a:solidFill>
              </a:rPr>
              <a:t>Target Variable that needs to predict</a:t>
            </a:r>
          </a:p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8EA0B-A5BF-DF0A-1F98-E3D7C03063B2}"/>
              </a:ext>
            </a:extLst>
          </p:cNvPr>
          <p:cNvCxnSpPr>
            <a:cxnSpLocks/>
          </p:cNvCxnSpPr>
          <p:nvPr/>
        </p:nvCxnSpPr>
        <p:spPr>
          <a:xfrm flipH="1">
            <a:off x="4753841" y="4426527"/>
            <a:ext cx="697996" cy="5771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1F7CCC-A15F-61B8-1579-F230C246534A}"/>
              </a:ext>
            </a:extLst>
          </p:cNvPr>
          <p:cNvSpPr txBox="1"/>
          <p:nvPr/>
        </p:nvSpPr>
        <p:spPr>
          <a:xfrm>
            <a:off x="1657350" y="6297292"/>
            <a:ext cx="1668534" cy="369332"/>
          </a:xfrm>
          <a:prstGeom prst="rect">
            <a:avLst/>
          </a:prstGeom>
          <a:solidFill>
            <a:srgbClr val="A78D6C"/>
          </a:solidFill>
        </p:spPr>
        <p:txBody>
          <a:bodyPr wrap="none" rtlCol="0">
            <a:spAutoFit/>
          </a:bodyPr>
          <a:lstStyle/>
          <a:p>
            <a:r>
              <a:rPr lang="en-CA"/>
              <a:t>Train Data Sets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06507F-4FF7-0A83-0955-0322F1378524}"/>
              </a:ext>
            </a:extLst>
          </p:cNvPr>
          <p:cNvSpPr txBox="1"/>
          <p:nvPr/>
        </p:nvSpPr>
        <p:spPr>
          <a:xfrm>
            <a:off x="8866118" y="6224154"/>
            <a:ext cx="1593834" cy="369332"/>
          </a:xfrm>
          <a:prstGeom prst="rect">
            <a:avLst/>
          </a:prstGeom>
          <a:solidFill>
            <a:srgbClr val="A78D6C"/>
          </a:solidFill>
        </p:spPr>
        <p:txBody>
          <a:bodyPr wrap="none" rtlCol="0">
            <a:spAutoFit/>
          </a:bodyPr>
          <a:lstStyle/>
          <a:p>
            <a:r>
              <a:rPr lang="en-CA"/>
              <a:t>Test Data Sets</a:t>
            </a:r>
          </a:p>
        </p:txBody>
      </p:sp>
    </p:spTree>
    <p:extLst>
      <p:ext uri="{BB962C8B-B14F-4D97-AF65-F5344CB8AC3E}">
        <p14:creationId xmlns:p14="http://schemas.microsoft.com/office/powerpoint/2010/main" val="326406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384D2-E803-ED21-2045-878278F5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4857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4740671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521341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2012882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3F1FC69-C373-FBBF-001E-6F789330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94" y="2030718"/>
            <a:ext cx="3703320" cy="2370124"/>
          </a:xfrm>
          <a:prstGeom prst="rect">
            <a:avLst/>
          </a:prstGeom>
        </p:spPr>
      </p:pic>
      <p:pic>
        <p:nvPicPr>
          <p:cNvPr id="8" name="Picture 7" descr="A graph of numbers and a bar&#10;&#10;Description automatically generated with medium confidence">
            <a:extLst>
              <a:ext uri="{FF2B5EF4-FFF2-40B4-BE49-F238E27FC236}">
                <a16:creationId xmlns:a16="http://schemas.microsoft.com/office/drawing/2014/main" id="{0D364E52-67CF-441E-4644-3E5632C5E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47" y="2022420"/>
            <a:ext cx="4125546" cy="2465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CBC814-B410-BC08-4FC6-7D5EF0DAA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12192000" cy="13485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0258DE-6BB0-355F-48B6-01E16D3F7604}"/>
              </a:ext>
            </a:extLst>
          </p:cNvPr>
          <p:cNvSpPr txBox="1"/>
          <p:nvPr/>
        </p:nvSpPr>
        <p:spPr>
          <a:xfrm>
            <a:off x="1560554" y="525631"/>
            <a:ext cx="6197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Primary key: ‘</a:t>
            </a:r>
            <a:r>
              <a:rPr lang="en-US" sz="3200" err="1">
                <a:solidFill>
                  <a:schemeClr val="tx2"/>
                </a:solidFill>
              </a:rPr>
              <a:t>customerid</a:t>
            </a:r>
            <a:r>
              <a:rPr lang="en-US" sz="3200">
                <a:solidFill>
                  <a:schemeClr val="tx2"/>
                </a:solidFill>
              </a:rPr>
              <a:t>’ Analysis</a:t>
            </a:r>
            <a:endParaRPr lang="en-CA" sz="320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5B0AE-104E-C7B5-8569-B40CC35FC596}"/>
              </a:ext>
            </a:extLst>
          </p:cNvPr>
          <p:cNvSpPr txBox="1"/>
          <p:nvPr/>
        </p:nvSpPr>
        <p:spPr>
          <a:xfrm>
            <a:off x="5261732" y="6140770"/>
            <a:ext cx="1668534" cy="369332"/>
          </a:xfrm>
          <a:prstGeom prst="rect">
            <a:avLst/>
          </a:prstGeom>
          <a:solidFill>
            <a:srgbClr val="A78D6C"/>
          </a:solidFill>
        </p:spPr>
        <p:txBody>
          <a:bodyPr wrap="none" rtlCol="0">
            <a:spAutoFit/>
          </a:bodyPr>
          <a:lstStyle/>
          <a:p>
            <a:r>
              <a:rPr lang="en-CA"/>
              <a:t>Train Data Sets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68625C-E7CD-8C46-8CBC-E01C5B1F2BD0}"/>
              </a:ext>
            </a:extLst>
          </p:cNvPr>
          <p:cNvSpPr txBox="1"/>
          <p:nvPr/>
        </p:nvSpPr>
        <p:spPr>
          <a:xfrm>
            <a:off x="9290964" y="6194011"/>
            <a:ext cx="1593834" cy="369332"/>
          </a:xfrm>
          <a:prstGeom prst="rect">
            <a:avLst/>
          </a:prstGeom>
          <a:solidFill>
            <a:srgbClr val="A78D6C"/>
          </a:solidFill>
        </p:spPr>
        <p:txBody>
          <a:bodyPr wrap="none" rtlCol="0">
            <a:spAutoFit/>
          </a:bodyPr>
          <a:lstStyle/>
          <a:p>
            <a:r>
              <a:rPr lang="en-CA"/>
              <a:t>Test Data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E9BF1-A37E-1505-DA05-31C6EDDB52EB}"/>
              </a:ext>
            </a:extLst>
          </p:cNvPr>
          <p:cNvSpPr txBox="1"/>
          <p:nvPr/>
        </p:nvSpPr>
        <p:spPr>
          <a:xfrm>
            <a:off x="95238" y="2662772"/>
            <a:ext cx="318971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1400"/>
              <a:t>1. Duplicates in</a:t>
            </a:r>
            <a:r>
              <a:rPr lang="zh-CN" altLang="en-US" sz="1400"/>
              <a:t> </a:t>
            </a:r>
            <a:r>
              <a:rPr lang="en-CA" altLang="zh-CN" sz="1400" b="1"/>
              <a:t>df3 (demographic)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altLang="zh-CN" sz="1200"/>
              <a:t>Removed </a:t>
            </a:r>
          </a:p>
          <a:p>
            <a:pPr lvl="1">
              <a:lnSpc>
                <a:spcPct val="150000"/>
              </a:lnSpc>
            </a:pPr>
            <a:endParaRPr lang="en-CA" altLang="zh-CN" sz="1400"/>
          </a:p>
          <a:p>
            <a:pPr>
              <a:lnSpc>
                <a:spcPct val="150000"/>
              </a:lnSpc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2. Multiple Records for a single </a:t>
            </a:r>
          </a:p>
          <a:p>
            <a:pPr>
              <a:lnSpc>
                <a:spcPct val="150000"/>
              </a:lnSpc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       ‘</a:t>
            </a:r>
            <a:r>
              <a:rPr lang="en-US" altLang="en-US" sz="1400" b="1" err="1"/>
              <a:t>c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ustomerid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’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df2 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previousloan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200"/>
              <a:t>Aggregation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31C6D-6DDB-6843-0CB8-86C8EBD6FDFF}"/>
              </a:ext>
            </a:extLst>
          </p:cNvPr>
          <p:cNvSpPr/>
          <p:nvPr/>
        </p:nvSpPr>
        <p:spPr>
          <a:xfrm>
            <a:off x="5261732" y="1451956"/>
            <a:ext cx="1668534" cy="498764"/>
          </a:xfrm>
          <a:prstGeom prst="ellipse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High overlap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EFBEBC-F5F2-910C-AFEC-D090FAE0DC9D}"/>
              </a:ext>
            </a:extLst>
          </p:cNvPr>
          <p:cNvCxnSpPr/>
          <p:nvPr/>
        </p:nvCxnSpPr>
        <p:spPr>
          <a:xfrm flipV="1">
            <a:off x="5802284" y="1960845"/>
            <a:ext cx="72043" cy="442101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B85D036-29F3-8879-D3E2-7F4E01A293B0}"/>
              </a:ext>
            </a:extLst>
          </p:cNvPr>
          <p:cNvSpPr/>
          <p:nvPr/>
        </p:nvSpPr>
        <p:spPr>
          <a:xfrm>
            <a:off x="9021932" y="1440786"/>
            <a:ext cx="1668534" cy="498764"/>
          </a:xfrm>
          <a:prstGeom prst="ellipse">
            <a:avLst/>
          </a:prstGeom>
          <a:solidFill>
            <a:srgbClr val="A78D6C"/>
          </a:solidFill>
          <a:ln>
            <a:solidFill>
              <a:srgbClr val="A78D6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/>
              <a:t>High overlap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53C429-11A2-1781-11ED-C7D77F8824C1}"/>
              </a:ext>
            </a:extLst>
          </p:cNvPr>
          <p:cNvCxnSpPr>
            <a:cxnSpLocks/>
          </p:cNvCxnSpPr>
          <p:nvPr/>
        </p:nvCxnSpPr>
        <p:spPr>
          <a:xfrm flipV="1">
            <a:off x="9655629" y="1940202"/>
            <a:ext cx="391687" cy="663655"/>
          </a:xfrm>
          <a:prstGeom prst="straightConnector1">
            <a:avLst/>
          </a:prstGeom>
          <a:ln>
            <a:solidFill>
              <a:srgbClr val="A78D6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C5E0EA5-4751-FB1A-AB6B-729C0283560D}"/>
              </a:ext>
            </a:extLst>
          </p:cNvPr>
          <p:cNvSpPr/>
          <p:nvPr/>
        </p:nvSpPr>
        <p:spPr>
          <a:xfrm rot="2257270">
            <a:off x="5408087" y="3726487"/>
            <a:ext cx="409698" cy="68214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11E08-6BBE-9B80-23B2-1FF777235832}"/>
              </a:ext>
            </a:extLst>
          </p:cNvPr>
          <p:cNvSpPr/>
          <p:nvPr/>
        </p:nvSpPr>
        <p:spPr>
          <a:xfrm rot="2257270">
            <a:off x="9113853" y="3494158"/>
            <a:ext cx="409698" cy="1014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screenshot of a number&#10;&#10;Description automatically generated">
            <a:extLst>
              <a:ext uri="{FF2B5EF4-FFF2-40B4-BE49-F238E27FC236}">
                <a16:creationId xmlns:a16="http://schemas.microsoft.com/office/drawing/2014/main" id="{96100CC1-8EA1-1E93-7818-CA82BA42917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484" r="3493" b="2952"/>
          <a:stretch/>
        </p:blipFill>
        <p:spPr>
          <a:xfrm>
            <a:off x="7818036" y="4848784"/>
            <a:ext cx="4071880" cy="1093879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09952DF-025C-B4F0-14BB-9D309A34BF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719" t="-1" r="5023" b="-3623"/>
          <a:stretch/>
        </p:blipFill>
        <p:spPr>
          <a:xfrm>
            <a:off x="3831805" y="4870820"/>
            <a:ext cx="4003756" cy="11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4857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517881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Descriptive </a:t>
            </a:r>
            <a:r>
              <a:rPr lang="en-US" sz="3600">
                <a:latin typeface="+mn-lt"/>
              </a:rPr>
              <a:t>EDA</a:t>
            </a:r>
          </a:p>
        </p:txBody>
      </p:sp>
      <p:pic>
        <p:nvPicPr>
          <p:cNvPr id="7" name="Picture 6" descr="A graph of a number of bank names&#10;&#10;Description automatically generated">
            <a:extLst>
              <a:ext uri="{FF2B5EF4-FFF2-40B4-BE49-F238E27FC236}">
                <a16:creationId xmlns:a16="http://schemas.microsoft.com/office/drawing/2014/main" id="{3541A248-1500-75A4-E5F1-44BBAEAB6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0" y="2016174"/>
            <a:ext cx="3834381" cy="2649564"/>
          </a:xfrm>
          <a:prstGeom prst="rect">
            <a:avLst/>
          </a:prstGeom>
        </p:spPr>
      </p:pic>
      <p:pic>
        <p:nvPicPr>
          <p:cNvPr id="3" name="Picture 2" descr="A graph of a number of different types of bank account type&#10;&#10;Description automatically generated">
            <a:extLst>
              <a:ext uri="{FF2B5EF4-FFF2-40B4-BE49-F238E27FC236}">
                <a16:creationId xmlns:a16="http://schemas.microsoft.com/office/drawing/2014/main" id="{E530499F-CB39-AA02-CC9B-EC9607040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52" y="1971827"/>
            <a:ext cx="3891990" cy="2691218"/>
          </a:xfrm>
          <a:prstGeom prst="rect">
            <a:avLst/>
          </a:prstGeom>
        </p:spPr>
      </p:pic>
      <p:pic>
        <p:nvPicPr>
          <p:cNvPr id="4" name="Picture 3" descr="A graph of a number of employment status&#10;&#10;Description automatically generated">
            <a:extLst>
              <a:ext uri="{FF2B5EF4-FFF2-40B4-BE49-F238E27FC236}">
                <a16:creationId xmlns:a16="http://schemas.microsoft.com/office/drawing/2014/main" id="{D22F8E3A-E6AA-EC54-CD95-871A37E2E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9831" y="2020818"/>
            <a:ext cx="3939027" cy="264027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6474641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67DAC8E-275C-95D3-2A98-E7113301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3070" y="5047873"/>
            <a:ext cx="6586915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Bank Account Types:</a:t>
            </a:r>
            <a:r>
              <a:rPr lang="en-US" sz="1600">
                <a:ea typeface="+mn-lt"/>
                <a:cs typeface="+mn-lt"/>
              </a:rPr>
              <a:t> Savings dominate (78%), minimal Current (1%).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Employment Status:</a:t>
            </a:r>
            <a:r>
              <a:rPr lang="en-US" sz="1600">
                <a:ea typeface="+mn-lt"/>
                <a:cs typeface="+mn-lt"/>
              </a:rPr>
              <a:t> Mostly permanent (90%), few self-employed (6.3%).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Bank Names:</a:t>
            </a:r>
            <a:r>
              <a:rPr lang="en-US" sz="1600">
                <a:ea typeface="+mn-lt"/>
                <a:cs typeface="+mn-lt"/>
              </a:rPr>
              <a:t> GT Bank leads (36%), followed by First Bank (13%).</a:t>
            </a:r>
            <a:endParaRPr lang="en-US" sz="1600"/>
          </a:p>
          <a:p>
            <a:endParaRPr lang="en-US" sz="16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9041-917A-E51A-E4DF-D1F730FD03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"/>
            <a:ext cx="12192000" cy="13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53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D4C8B-AAE5-D625-67DF-24B000713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134857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08" y="1871475"/>
            <a:ext cx="4023360" cy="8792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Descriptive </a:t>
            </a:r>
            <a:r>
              <a:rPr lang="en-US" sz="3200">
                <a:solidFill>
                  <a:schemeClr val="tx2"/>
                </a:solidFill>
                <a:latin typeface="+mn-lt"/>
              </a:rPr>
              <a:t>EDA2</a:t>
            </a:r>
            <a:endParaRPr lang="en-US" sz="3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4EF93AE3-8CC5-C863-C0B7-5C110838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56" y="677685"/>
            <a:ext cx="6408836" cy="5351377"/>
          </a:xfrm>
          <a:prstGeom prst="rect">
            <a:avLst/>
          </a:prstGeom>
        </p:spPr>
      </p:pic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41012B29-EA85-5018-622E-AED61994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054" y="3546709"/>
            <a:ext cx="3853089" cy="1003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Larger loans, longer terms, and specific loan amounts appear to be associated with higher risk.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162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48574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48574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48574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2A18C-2351-FF61-9999-9296FC5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2208110"/>
            <a:ext cx="4832802" cy="1170432"/>
          </a:xfrm>
        </p:spPr>
        <p:txBody>
          <a:bodyPr anchor="b">
            <a:normAutofit/>
          </a:bodyPr>
          <a:lstStyle/>
          <a:p>
            <a:r>
              <a:rPr lang="en-US" sz="3400"/>
              <a:t>Descriptive </a:t>
            </a:r>
            <a:r>
              <a:rPr lang="en-US" sz="3400">
                <a:latin typeface="+mn-lt"/>
              </a:rPr>
              <a:t>EDA3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1711963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3533636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667DAC8E-275C-95D3-2A98-E7113301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3861185"/>
            <a:ext cx="4832803" cy="366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>
                <a:ea typeface="+mn-lt"/>
                <a:cs typeface="+mn-lt"/>
              </a:rPr>
              <a:t>Loan Amount</a:t>
            </a:r>
            <a:r>
              <a:rPr lang="en-US" sz="1600">
                <a:ea typeface="+mn-lt"/>
                <a:cs typeface="+mn-lt"/>
              </a:rPr>
              <a:t>: The smallest loan amounts exhibit the highest default rates. As the loan amount increases, the default rate gradually declines.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Employment Status</a:t>
            </a:r>
            <a:r>
              <a:rPr lang="en-US" sz="1600">
                <a:ea typeface="+mn-lt"/>
                <a:cs typeface="+mn-lt"/>
              </a:rPr>
              <a:t>: Students face the highest default rate at 27%, followed by permanent employees at 22%. Self-employed individuals and unemployed clients have a lower default rate, both around 16.3%.</a:t>
            </a:r>
            <a:endParaRPr lang="en-US" sz="16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EC76E-14D4-F26D-24D4-0563C250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771" y="4066748"/>
            <a:ext cx="5566847" cy="27036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489041-917A-E51A-E4DF-D1F730FD0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19"/>
            <a:ext cx="12192000" cy="1348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7B453-4ADC-B308-1CC8-70ABDEAF7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004" y="921082"/>
            <a:ext cx="5078203" cy="294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0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1965</Words>
  <Application>Microsoft Office PowerPoint</Application>
  <PresentationFormat>Widescreen</PresentationFormat>
  <Paragraphs>450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Aptos (Body)</vt:lpstr>
      <vt:lpstr>Microsoft YaHei</vt:lpstr>
      <vt:lpstr>ui-sans-serif</vt:lpstr>
      <vt:lpstr>思源黑体</vt:lpstr>
      <vt:lpstr>Aptos</vt:lpstr>
      <vt:lpstr>Aptos Display</vt:lpstr>
      <vt:lpstr>Aptos Narrow</vt:lpstr>
      <vt:lpstr>Arial</vt:lpstr>
      <vt:lpstr>Calibri</vt:lpstr>
      <vt:lpstr>Courier New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Descriptive EDA</vt:lpstr>
      <vt:lpstr>Descriptive EDA2</vt:lpstr>
      <vt:lpstr>Descriptive EDA3</vt:lpstr>
      <vt:lpstr>PowerPoint Presentation</vt:lpstr>
      <vt:lpstr>Step 1: Data Merging1   -  Performance Data ‘df1’  &amp; Demographic Data ‘df3’</vt:lpstr>
      <vt:lpstr>Step2: Data Cleaning1 – ‘merged_df13’ &amp; ‘merged_test_df13’</vt:lpstr>
      <vt:lpstr>Step2: Data Cleaning2 – Previous Loan ‘df2’ &amp; ‘testdf2’</vt:lpstr>
      <vt:lpstr>Step3: Feature Engineering1 (FE ) – Encoding ‘merged_df13’  &amp; ‘merged_testdf13’</vt:lpstr>
      <vt:lpstr>PowerPoint Presentation</vt:lpstr>
      <vt:lpstr>PowerPoint Presentation</vt:lpstr>
      <vt:lpstr>PowerPoint Presentation</vt:lpstr>
      <vt:lpstr>PowerPoint Presentation</vt:lpstr>
      <vt:lpstr>Modeling - Comparison</vt:lpstr>
      <vt:lpstr>Modeling – Comparison, Continued</vt:lpstr>
      <vt:lpstr>Modeling – XGboosting</vt:lpstr>
      <vt:lpstr>RANK</vt:lpstr>
      <vt:lpstr>Hyperparameter – Randomized Search CV</vt:lpstr>
      <vt:lpstr>Hyperparameter Tuning- Grid Search</vt:lpstr>
      <vt:lpstr>Optuna – GBM Model</vt:lpstr>
      <vt:lpstr>Insight &amp; Key Take Away</vt:lpstr>
      <vt:lpstr>PowerPoint Presentation</vt:lpstr>
      <vt:lpstr>PowerPoint Presentation</vt:lpstr>
      <vt:lpstr>Insight &amp; Key Take Away - Summary</vt:lpstr>
      <vt:lpstr>Modeling – Random Forest – Appendix</vt:lpstr>
      <vt:lpstr>Modeling – Logistic Regression – Appendix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Xiaoyang Li</cp:lastModifiedBy>
  <cp:revision>2</cp:revision>
  <dcterms:created xsi:type="dcterms:W3CDTF">2024-11-22T00:11:18Z</dcterms:created>
  <dcterms:modified xsi:type="dcterms:W3CDTF">2024-12-06T01:09:55Z</dcterms:modified>
</cp:coreProperties>
</file>