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6CC3EA-CAA1-490E-BC78-0B99F4E928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- Hotel Bookings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8CEDE0-DBB5-4092-9587-99D5CFA6BC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2025-01-15 7:14:45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kings by Month" id="2" name="slide2">
            <a:extLst>
              <a:ext uri="{FF2B5EF4-FFF2-40B4-BE49-F238E27FC236}">
                <a16:creationId xmlns:a16="http://schemas.microsoft.com/office/drawing/2014/main" id="{D3C09075-D268-4FB9-8E91-88904B2C9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5"/>
            <a:ext cx="12192000" cy="60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kings by Guest Type" id="3" name="slide3">
            <a:extLst>
              <a:ext uri="{FF2B5EF4-FFF2-40B4-BE49-F238E27FC236}">
                <a16:creationId xmlns:a16="http://schemas.microsoft.com/office/drawing/2014/main" id="{9103CA00-23EA-4131-959F-3A4A2E3B7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5"/>
            <a:ext cx="12192000" cy="60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kings by Meal Type" id="4" name="slide4">
            <a:extLst>
              <a:ext uri="{FF2B5EF4-FFF2-40B4-BE49-F238E27FC236}">
                <a16:creationId xmlns:a16="http://schemas.microsoft.com/office/drawing/2014/main" id="{DC945BC2-6290-4EC4-B56A-48BB15138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5"/>
            <a:ext cx="12192000" cy="60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per Booking" id="5" name="slide5">
            <a:extLst>
              <a:ext uri="{FF2B5EF4-FFF2-40B4-BE49-F238E27FC236}">
                <a16:creationId xmlns:a16="http://schemas.microsoft.com/office/drawing/2014/main" id="{97273CE7-2A31-49AB-B0C1-7B7581F298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58"/>
            <a:ext cx="12192000" cy="60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of Park City Peaks Hotel" id="6" name="slide6">
            <a:extLst>
              <a:ext uri="{FF2B5EF4-FFF2-40B4-BE49-F238E27FC236}">
                <a16:creationId xmlns:a16="http://schemas.microsoft.com/office/drawing/2014/main" id="{67617458-1AB9-4EA6-9E65-5FFAC233B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2025-01-16T00:14:47Z</dcterms:created>
  <dcterms:modified xsi:type="dcterms:W3CDTF">2025-01-16T00:14:47Z</dcterms:modified>
</cp:coreProperties>
</file>