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AutoInsuranceDataProject/Dashboard1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48806C0C-DAB0-4F29-9438-E6EED56E6402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Auto Insurance  Data Project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EAC2A8A1-A83D-4FD2-A59B-8FEBAEB536EF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7/28/2025 11:55:36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acked Bar Chart" id="2" name="slide2">
            <a:extLst>
              <a:ext uri="{FF2B5EF4-FFF2-40B4-BE49-F238E27FC236}">
                <a16:creationId xmlns:a16="http://schemas.microsoft.com/office/drawing/2014/main" id="{C2965876-D3C0-4BDC-8076-9B9A4CA5C6F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3563" y="0"/>
            <a:ext cx="86248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orizontal Bar chart" id="3" name="slide3">
            <a:extLst>
              <a:ext uri="{FF2B5EF4-FFF2-40B4-BE49-F238E27FC236}">
                <a16:creationId xmlns:a16="http://schemas.microsoft.com/office/drawing/2014/main" id="{BE4BA5F9-A01B-417D-843C-9A94EEAC953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1468" y="0"/>
            <a:ext cx="86090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Vertical Bar chart" id="4" name="slide4">
            <a:extLst>
              <a:ext uri="{FF2B5EF4-FFF2-40B4-BE49-F238E27FC236}">
                <a16:creationId xmlns:a16="http://schemas.microsoft.com/office/drawing/2014/main" id="{82921516-32C2-48BB-BE3E-C54F88CEE21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3445" y="0"/>
            <a:ext cx="86051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lled Map" id="5" name="slide5">
            <a:extLst>
              <a:ext uri="{FF2B5EF4-FFF2-40B4-BE49-F238E27FC236}">
                <a16:creationId xmlns:a16="http://schemas.microsoft.com/office/drawing/2014/main" id="{3D3963EF-5967-4802-B07D-14D7A03B8F9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1468" y="0"/>
            <a:ext cx="86090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atter Plot" id="6" name="slide6">
            <a:extLst>
              <a:ext uri="{FF2B5EF4-FFF2-40B4-BE49-F238E27FC236}">
                <a16:creationId xmlns:a16="http://schemas.microsoft.com/office/drawing/2014/main" id="{A759D009-C309-48A7-BE8E-324A3696C05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7988" y="0"/>
            <a:ext cx="86960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reemap" id="7" name="slide7">
            <a:extLst>
              <a:ext uri="{FF2B5EF4-FFF2-40B4-BE49-F238E27FC236}">
                <a16:creationId xmlns:a16="http://schemas.microsoft.com/office/drawing/2014/main" id="{A92D9653-BCA3-41FB-8A9A-7B1D99E57A1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92505"/>
            <a:ext cx="12192000" cy="2872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8" name="slide8">
            <a:extLst>
              <a:ext uri="{FF2B5EF4-FFF2-40B4-BE49-F238E27FC236}">
                <a16:creationId xmlns:a16="http://schemas.microsoft.com/office/drawing/2014/main" id="{17E12C08-AE48-43C1-BED8-0D735037846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877" y="0"/>
            <a:ext cx="887624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2025-07-28T23:55:38Z</dcterms:created>
  <dcterms:modified xsi:type="dcterms:W3CDTF">2025-07-28T23:55:38Z</dcterms:modified>
</cp:coreProperties>
</file>