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702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2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277E4-CCF9-479D-B195-E6A771FD70AB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0912B-BB6D-42D1-8AD0-BF3F397C7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22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5276088"/>
            <a:ext cx="11347704" cy="78638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44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68" y="5980176"/>
            <a:ext cx="11347704" cy="53035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F9A648C8-0436-6FAF-8B52-BA15EFB5F9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2901" y="343038"/>
            <a:ext cx="11506200" cy="4792766"/>
          </a:xfrm>
          <a:custGeom>
            <a:avLst/>
            <a:gdLst>
              <a:gd name="connsiteX0" fmla="*/ 292023 w 11506200"/>
              <a:gd name="connsiteY0" fmla="*/ 0 h 4792766"/>
              <a:gd name="connsiteX1" fmla="*/ 11214177 w 11506200"/>
              <a:gd name="connsiteY1" fmla="*/ 0 h 4792766"/>
              <a:gd name="connsiteX2" fmla="*/ 11506200 w 11506200"/>
              <a:gd name="connsiteY2" fmla="*/ 292023 h 4792766"/>
              <a:gd name="connsiteX3" fmla="*/ 11506200 w 11506200"/>
              <a:gd name="connsiteY3" fmla="*/ 4500743 h 4792766"/>
              <a:gd name="connsiteX4" fmla="*/ 11214177 w 11506200"/>
              <a:gd name="connsiteY4" fmla="*/ 4792766 h 4792766"/>
              <a:gd name="connsiteX5" fmla="*/ 292023 w 11506200"/>
              <a:gd name="connsiteY5" fmla="*/ 4792766 h 4792766"/>
              <a:gd name="connsiteX6" fmla="*/ 0 w 11506200"/>
              <a:gd name="connsiteY6" fmla="*/ 4500743 h 4792766"/>
              <a:gd name="connsiteX7" fmla="*/ 0 w 11506200"/>
              <a:gd name="connsiteY7" fmla="*/ 292023 h 4792766"/>
              <a:gd name="connsiteX8" fmla="*/ 292023 w 11506200"/>
              <a:gd name="connsiteY8" fmla="*/ 0 h 479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06200" h="4792766">
                <a:moveTo>
                  <a:pt x="292023" y="0"/>
                </a:moveTo>
                <a:lnTo>
                  <a:pt x="11214177" y="0"/>
                </a:lnTo>
                <a:cubicBezTo>
                  <a:pt x="11375457" y="0"/>
                  <a:pt x="11506200" y="130743"/>
                  <a:pt x="11506200" y="292023"/>
                </a:cubicBezTo>
                <a:lnTo>
                  <a:pt x="11506200" y="4500743"/>
                </a:lnTo>
                <a:cubicBezTo>
                  <a:pt x="11506200" y="4662023"/>
                  <a:pt x="11375457" y="4792766"/>
                  <a:pt x="11214177" y="4792766"/>
                </a:cubicBezTo>
                <a:lnTo>
                  <a:pt x="292023" y="4792766"/>
                </a:lnTo>
                <a:cubicBezTo>
                  <a:pt x="130743" y="4792766"/>
                  <a:pt x="0" y="4662023"/>
                  <a:pt x="0" y="4500743"/>
                </a:cubicBezTo>
                <a:lnTo>
                  <a:pt x="0" y="292023"/>
                </a:lnTo>
                <a:cubicBezTo>
                  <a:pt x="0" y="130743"/>
                  <a:pt x="130743" y="0"/>
                  <a:pt x="292023" y="0"/>
                </a:cubicBez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519672"/>
            <a:ext cx="3494314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6CD91AB5-8D64-469B-81DF-A26B406D2B54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519672"/>
            <a:ext cx="280540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519672"/>
            <a:ext cx="429207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91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045952" cy="1828800"/>
          </a:xfrm>
        </p:spPr>
        <p:txBody>
          <a:bodyPr anchor="t">
            <a:normAutofit/>
          </a:bodyPr>
          <a:lstStyle>
            <a:lvl1pPr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98464" y="2423160"/>
            <a:ext cx="5486400" cy="3886200"/>
          </a:xfr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Font typeface="+mj-lt"/>
              <a:buAutoNum type="arabicPeriod"/>
              <a:defRPr lang="en-US" dirty="0"/>
            </a:lvl1pPr>
            <a:lvl2pPr marL="571500" indent="-342900">
              <a:buFont typeface="+mj-lt"/>
              <a:buAutoNum type="arabicPeriod"/>
              <a:defRPr lang="en-US" dirty="0"/>
            </a:lvl2pPr>
            <a:lvl3pPr marL="800100" indent="-342900">
              <a:buFont typeface="+mj-lt"/>
              <a:buAutoNum type="arabicPeriod"/>
              <a:defRPr lang="en-US" dirty="0"/>
            </a:lvl3pPr>
            <a:lvl4pPr>
              <a:buFont typeface="+mj-lt"/>
              <a:buAutoNum type="arabicPeriod"/>
              <a:defRPr lang="en-US" dirty="0"/>
            </a:lvl4pPr>
            <a:lvl5pPr>
              <a:buFont typeface="+mj-lt"/>
              <a:buAutoNum type="arabicPeriod"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B0C55-2E11-4E7F-9EF8-868B07C6C42C}" type="datetime1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21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384" y="1012952"/>
            <a:ext cx="4023360" cy="1636776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E8E4848-C9F6-6844-AB1C-C4F0E8A472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42901" y="345109"/>
            <a:ext cx="6714969" cy="6163508"/>
          </a:xfrm>
          <a:custGeom>
            <a:avLst/>
            <a:gdLst>
              <a:gd name="connsiteX0" fmla="*/ 281857 w 6714969"/>
              <a:gd name="connsiteY0" fmla="*/ 0 h 6163508"/>
              <a:gd name="connsiteX1" fmla="*/ 6433112 w 6714969"/>
              <a:gd name="connsiteY1" fmla="*/ 0 h 6163508"/>
              <a:gd name="connsiteX2" fmla="*/ 6714969 w 6714969"/>
              <a:gd name="connsiteY2" fmla="*/ 281857 h 6163508"/>
              <a:gd name="connsiteX3" fmla="*/ 6714969 w 6714969"/>
              <a:gd name="connsiteY3" fmla="*/ 5881651 h 6163508"/>
              <a:gd name="connsiteX4" fmla="*/ 6433112 w 6714969"/>
              <a:gd name="connsiteY4" fmla="*/ 6163508 h 6163508"/>
              <a:gd name="connsiteX5" fmla="*/ 281857 w 6714969"/>
              <a:gd name="connsiteY5" fmla="*/ 6163508 h 6163508"/>
              <a:gd name="connsiteX6" fmla="*/ 0 w 6714969"/>
              <a:gd name="connsiteY6" fmla="*/ 5881651 h 6163508"/>
              <a:gd name="connsiteX7" fmla="*/ 0 w 6714969"/>
              <a:gd name="connsiteY7" fmla="*/ 281857 h 6163508"/>
              <a:gd name="connsiteX8" fmla="*/ 281857 w 6714969"/>
              <a:gd name="connsiteY8" fmla="*/ 0 h 6163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14969" h="6163508">
                <a:moveTo>
                  <a:pt x="281857" y="0"/>
                </a:moveTo>
                <a:lnTo>
                  <a:pt x="6433112" y="0"/>
                </a:lnTo>
                <a:cubicBezTo>
                  <a:pt x="6588777" y="0"/>
                  <a:pt x="6714969" y="126192"/>
                  <a:pt x="6714969" y="281857"/>
                </a:cubicBezTo>
                <a:lnTo>
                  <a:pt x="6714969" y="5881651"/>
                </a:lnTo>
                <a:cubicBezTo>
                  <a:pt x="6714969" y="6037316"/>
                  <a:pt x="6588777" y="6163508"/>
                  <a:pt x="6433112" y="6163508"/>
                </a:cubicBezTo>
                <a:lnTo>
                  <a:pt x="281857" y="6163508"/>
                </a:lnTo>
                <a:cubicBezTo>
                  <a:pt x="126192" y="6163508"/>
                  <a:pt x="0" y="6037316"/>
                  <a:pt x="0" y="5881651"/>
                </a:cubicBezTo>
                <a:lnTo>
                  <a:pt x="0" y="281857"/>
                </a:lnTo>
                <a:cubicBezTo>
                  <a:pt x="0" y="126192"/>
                  <a:pt x="126192" y="0"/>
                  <a:pt x="281857" y="0"/>
                </a:cubicBezTo>
                <a:close/>
              </a:path>
            </a:pathLst>
          </a:custGeom>
          <a:blipFill dpi="0" rotWithShape="1">
            <a:blip r:embed="rId2">
              <a:alphaModFix amt="65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44384" y="2896616"/>
            <a:ext cx="4023360" cy="3364992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+mj-lt"/>
              <a:buAutoNum type="arabicPeriod"/>
              <a:defRPr lang="en-US" dirty="0"/>
            </a:lvl1pPr>
            <a:lvl2pPr marL="571500" indent="-342900">
              <a:buFont typeface="+mj-lt"/>
              <a:buAutoNum type="arabicPeriod"/>
              <a:defRPr lang="en-US" dirty="0"/>
            </a:lvl2pPr>
            <a:lvl3pPr marL="800100" indent="-342900">
              <a:buFont typeface="+mj-lt"/>
              <a:buAutoNum type="arabicPeriod"/>
              <a:defRPr lang="en-US" dirty="0"/>
            </a:lvl3pPr>
            <a:lvl4pPr>
              <a:buFont typeface="+mj-lt"/>
              <a:buAutoNum type="arabicPeriod"/>
              <a:defRPr lang="en-US" dirty="0"/>
            </a:lvl4pPr>
            <a:lvl5pPr>
              <a:buFont typeface="+mj-lt"/>
              <a:buAutoNum type="arabicPeriod"/>
              <a:defRPr lang="en-US" dirty="0"/>
            </a:lvl5pPr>
          </a:lstStyle>
          <a:p>
            <a:pPr marL="228600" lvl="0" indent="-228600"/>
            <a:r>
              <a:rPr lang="en-US" dirty="0"/>
              <a:t>Click to edit Master text styles</a:t>
            </a:r>
          </a:p>
          <a:p>
            <a:pPr marL="228600" lvl="1" indent="-228600"/>
            <a:r>
              <a:rPr lang="en-US" dirty="0"/>
              <a:t>Second level</a:t>
            </a:r>
          </a:p>
          <a:p>
            <a:pPr marL="228600" lvl="2" indent="-228600"/>
            <a:r>
              <a:rPr lang="en-US" dirty="0"/>
              <a:t>Third level</a:t>
            </a:r>
          </a:p>
          <a:p>
            <a:pPr marL="228600" lvl="3" indent="-228600"/>
            <a:r>
              <a:rPr lang="en-US" dirty="0"/>
              <a:t>Fourth level</a:t>
            </a:r>
          </a:p>
          <a:p>
            <a:pPr marL="228600" lvl="4" indent="-228600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FCAD-E19B-4A0F-866E-979EDEC4B525}" type="datetime1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25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4" y="2478024"/>
            <a:ext cx="4325112" cy="2454796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2478024"/>
            <a:ext cx="4325112" cy="24597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dirty="0"/>
            </a:lvl1pPr>
            <a:lvl2pPr marL="228600" indent="0">
              <a:buNone/>
              <a:defRPr lang="en-US" dirty="0"/>
            </a:lvl2pPr>
            <a:lvl3pPr marL="457200" indent="0">
              <a:buNone/>
              <a:defRPr lang="en-US" dirty="0"/>
            </a:lvl3pPr>
            <a:lvl4pPr marL="685800" indent="0">
              <a:buNone/>
              <a:defRPr lang="en-US" dirty="0"/>
            </a:lvl4pPr>
            <a:lvl5pPr marL="914400" indent="0">
              <a:buNone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4A14-E3E2-4038-B0C4-0EC5ECBDA17A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04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4" y="2039112"/>
            <a:ext cx="3813048" cy="353872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22392" y="2039112"/>
            <a:ext cx="5047488" cy="353872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1396-E7F4-44BB-B3C1-CAADE8EE1BCB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78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600200"/>
            <a:ext cx="4142232" cy="46360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22392" y="1600200"/>
            <a:ext cx="5788152" cy="463600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03B70-0873-4F91-B20E-188F8FCBC95A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54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640080"/>
            <a:ext cx="4032504" cy="3621024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22392" y="640080"/>
            <a:ext cx="5971032" cy="572414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1211-1BBF-43C8-98F1-415153382D43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01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640080"/>
            <a:ext cx="3493008" cy="362102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25696" y="640080"/>
            <a:ext cx="7159752" cy="5719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C37F1-4FE0-40C5-A1CC-AC65E60D9E3F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20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0408" y="548640"/>
            <a:ext cx="6035040" cy="114300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226A48-373B-47E6-1E90-9892366CC9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2900" y="342900"/>
            <a:ext cx="4501152" cy="6172200"/>
          </a:xfrm>
          <a:custGeom>
            <a:avLst/>
            <a:gdLst>
              <a:gd name="connsiteX0" fmla="*/ 332635 w 4501152"/>
              <a:gd name="connsiteY0" fmla="*/ 0 h 6172200"/>
              <a:gd name="connsiteX1" fmla="*/ 4168517 w 4501152"/>
              <a:gd name="connsiteY1" fmla="*/ 0 h 6172200"/>
              <a:gd name="connsiteX2" fmla="*/ 4501152 w 4501152"/>
              <a:gd name="connsiteY2" fmla="*/ 331423 h 6172200"/>
              <a:gd name="connsiteX3" fmla="*/ 4501152 w 4501152"/>
              <a:gd name="connsiteY3" fmla="*/ 5840778 h 6172200"/>
              <a:gd name="connsiteX4" fmla="*/ 4168517 w 4501152"/>
              <a:gd name="connsiteY4" fmla="*/ 6172200 h 6172200"/>
              <a:gd name="connsiteX5" fmla="*/ 332635 w 4501152"/>
              <a:gd name="connsiteY5" fmla="*/ 6172200 h 6172200"/>
              <a:gd name="connsiteX6" fmla="*/ 0 w 4501152"/>
              <a:gd name="connsiteY6" fmla="*/ 5840778 h 6172200"/>
              <a:gd name="connsiteX7" fmla="*/ 0 w 4501152"/>
              <a:gd name="connsiteY7" fmla="*/ 331423 h 6172200"/>
              <a:gd name="connsiteX8" fmla="*/ 332635 w 4501152"/>
              <a:gd name="connsiteY8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01152" h="6172200">
                <a:moveTo>
                  <a:pt x="332635" y="0"/>
                </a:moveTo>
                <a:lnTo>
                  <a:pt x="4168517" y="0"/>
                </a:lnTo>
                <a:cubicBezTo>
                  <a:pt x="4352226" y="0"/>
                  <a:pt x="4501152" y="148383"/>
                  <a:pt x="4501152" y="331423"/>
                </a:cubicBezTo>
                <a:lnTo>
                  <a:pt x="4501152" y="5840778"/>
                </a:lnTo>
                <a:cubicBezTo>
                  <a:pt x="4501152" y="6023817"/>
                  <a:pt x="4352226" y="6172200"/>
                  <a:pt x="4168517" y="6172200"/>
                </a:cubicBezTo>
                <a:lnTo>
                  <a:pt x="332635" y="6172200"/>
                </a:lnTo>
                <a:cubicBezTo>
                  <a:pt x="148926" y="6172200"/>
                  <a:pt x="0" y="6023817"/>
                  <a:pt x="0" y="5840778"/>
                </a:cubicBezTo>
                <a:lnTo>
                  <a:pt x="0" y="331423"/>
                </a:lnTo>
                <a:cubicBezTo>
                  <a:pt x="0" y="148383"/>
                  <a:pt x="148926" y="0"/>
                  <a:pt x="332635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550408" y="1828800"/>
            <a:ext cx="6035040" cy="4489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B0F37310-2C84-4F72-97F3-ED5E52F7A674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65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548640"/>
            <a:ext cx="6135624" cy="114300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8" y="1828800"/>
            <a:ext cx="6135624" cy="4489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373D-8BEF-4D11-A85D-4ADD8461D8CF}" type="datetime1">
              <a:rPr lang="en-US" smtClean="0"/>
              <a:t>7/29/2025</a:t>
            </a:fld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F11DC52-D1FD-A255-1A04-7A15A9DE3C8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53304" y="352327"/>
            <a:ext cx="4495799" cy="6172200"/>
          </a:xfrm>
          <a:custGeom>
            <a:avLst/>
            <a:gdLst>
              <a:gd name="connsiteX0" fmla="*/ 293171 w 4495799"/>
              <a:gd name="connsiteY0" fmla="*/ 0 h 6172200"/>
              <a:gd name="connsiteX1" fmla="*/ 4202628 w 4495799"/>
              <a:gd name="connsiteY1" fmla="*/ 0 h 6172200"/>
              <a:gd name="connsiteX2" fmla="*/ 4495799 w 4495799"/>
              <a:gd name="connsiteY2" fmla="*/ 293171 h 6172200"/>
              <a:gd name="connsiteX3" fmla="*/ 4495799 w 4495799"/>
              <a:gd name="connsiteY3" fmla="*/ 5879029 h 6172200"/>
              <a:gd name="connsiteX4" fmla="*/ 4202628 w 4495799"/>
              <a:gd name="connsiteY4" fmla="*/ 6172200 h 6172200"/>
              <a:gd name="connsiteX5" fmla="*/ 293171 w 4495799"/>
              <a:gd name="connsiteY5" fmla="*/ 6172200 h 6172200"/>
              <a:gd name="connsiteX6" fmla="*/ 0 w 4495799"/>
              <a:gd name="connsiteY6" fmla="*/ 5879029 h 6172200"/>
              <a:gd name="connsiteX7" fmla="*/ 0 w 4495799"/>
              <a:gd name="connsiteY7" fmla="*/ 293171 h 6172200"/>
              <a:gd name="connsiteX8" fmla="*/ 293171 w 4495799"/>
              <a:gd name="connsiteY8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95799" h="6172200">
                <a:moveTo>
                  <a:pt x="293171" y="0"/>
                </a:moveTo>
                <a:lnTo>
                  <a:pt x="4202628" y="0"/>
                </a:lnTo>
                <a:cubicBezTo>
                  <a:pt x="4364542" y="0"/>
                  <a:pt x="4495799" y="131257"/>
                  <a:pt x="4495799" y="293171"/>
                </a:cubicBezTo>
                <a:lnTo>
                  <a:pt x="4495799" y="5879029"/>
                </a:lnTo>
                <a:cubicBezTo>
                  <a:pt x="4495799" y="6040943"/>
                  <a:pt x="4364542" y="6172200"/>
                  <a:pt x="4202628" y="6172200"/>
                </a:cubicBezTo>
                <a:lnTo>
                  <a:pt x="293171" y="6172200"/>
                </a:lnTo>
                <a:cubicBezTo>
                  <a:pt x="131257" y="6172200"/>
                  <a:pt x="0" y="6040943"/>
                  <a:pt x="0" y="5879029"/>
                </a:cubicBezTo>
                <a:lnTo>
                  <a:pt x="0" y="293171"/>
                </a:lnTo>
                <a:cubicBezTo>
                  <a:pt x="0" y="131257"/>
                  <a:pt x="131257" y="0"/>
                  <a:pt x="293171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618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076" y="320040"/>
            <a:ext cx="6766560" cy="932688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539F8C7-DD74-7177-C2DA-02533B6576F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9373" y="344424"/>
            <a:ext cx="3808553" cy="6172200"/>
          </a:xfrm>
          <a:custGeom>
            <a:avLst/>
            <a:gdLst>
              <a:gd name="connsiteX0" fmla="*/ 292116 w 3808553"/>
              <a:gd name="connsiteY0" fmla="*/ 0 h 6172200"/>
              <a:gd name="connsiteX1" fmla="*/ 3516437 w 3808553"/>
              <a:gd name="connsiteY1" fmla="*/ 0 h 6172200"/>
              <a:gd name="connsiteX2" fmla="*/ 3808553 w 3808553"/>
              <a:gd name="connsiteY2" fmla="*/ 292116 h 6172200"/>
              <a:gd name="connsiteX3" fmla="*/ 3808553 w 3808553"/>
              <a:gd name="connsiteY3" fmla="*/ 5880084 h 6172200"/>
              <a:gd name="connsiteX4" fmla="*/ 3516437 w 3808553"/>
              <a:gd name="connsiteY4" fmla="*/ 6172200 h 6172200"/>
              <a:gd name="connsiteX5" fmla="*/ 292116 w 3808553"/>
              <a:gd name="connsiteY5" fmla="*/ 6172200 h 6172200"/>
              <a:gd name="connsiteX6" fmla="*/ 0 w 3808553"/>
              <a:gd name="connsiteY6" fmla="*/ 5880084 h 6172200"/>
              <a:gd name="connsiteX7" fmla="*/ 0 w 3808553"/>
              <a:gd name="connsiteY7" fmla="*/ 292116 h 6172200"/>
              <a:gd name="connsiteX8" fmla="*/ 292116 w 3808553"/>
              <a:gd name="connsiteY8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8553" h="6172200">
                <a:moveTo>
                  <a:pt x="292116" y="0"/>
                </a:moveTo>
                <a:lnTo>
                  <a:pt x="3516437" y="0"/>
                </a:lnTo>
                <a:cubicBezTo>
                  <a:pt x="3677768" y="0"/>
                  <a:pt x="3808553" y="130785"/>
                  <a:pt x="3808553" y="292116"/>
                </a:cubicBezTo>
                <a:lnTo>
                  <a:pt x="3808553" y="5880084"/>
                </a:lnTo>
                <a:cubicBezTo>
                  <a:pt x="3808553" y="6041415"/>
                  <a:pt x="3677768" y="6172200"/>
                  <a:pt x="3516437" y="6172200"/>
                </a:cubicBezTo>
                <a:lnTo>
                  <a:pt x="292116" y="6172200"/>
                </a:lnTo>
                <a:cubicBezTo>
                  <a:pt x="130785" y="6172200"/>
                  <a:pt x="0" y="6041415"/>
                  <a:pt x="0" y="5880084"/>
                </a:cubicBezTo>
                <a:lnTo>
                  <a:pt x="0" y="292116"/>
                </a:lnTo>
                <a:cubicBezTo>
                  <a:pt x="0" y="130785"/>
                  <a:pt x="130785" y="0"/>
                  <a:pt x="292116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20076" y="1380744"/>
            <a:ext cx="6766560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804D0A65-74B1-4258-9347-517577BEF7B0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1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6B54-ED46-4036-80F8-E8EFB102CB24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09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320040"/>
            <a:ext cx="6858000" cy="93268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8" y="1380744"/>
            <a:ext cx="6858000" cy="4983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0591-709C-49DC-8FE0-9F32B5969F72}" type="datetime1">
              <a:rPr lang="en-US" smtClean="0"/>
              <a:t>7/29/2025</a:t>
            </a:fld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6FEEE5C-15B3-8386-23D3-B6B236C668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46768" y="344424"/>
            <a:ext cx="3808553" cy="6172200"/>
          </a:xfrm>
          <a:custGeom>
            <a:avLst/>
            <a:gdLst>
              <a:gd name="connsiteX0" fmla="*/ 292116 w 3808553"/>
              <a:gd name="connsiteY0" fmla="*/ 0 h 6172200"/>
              <a:gd name="connsiteX1" fmla="*/ 3516437 w 3808553"/>
              <a:gd name="connsiteY1" fmla="*/ 0 h 6172200"/>
              <a:gd name="connsiteX2" fmla="*/ 3808553 w 3808553"/>
              <a:gd name="connsiteY2" fmla="*/ 292116 h 6172200"/>
              <a:gd name="connsiteX3" fmla="*/ 3808553 w 3808553"/>
              <a:gd name="connsiteY3" fmla="*/ 5880084 h 6172200"/>
              <a:gd name="connsiteX4" fmla="*/ 3516437 w 3808553"/>
              <a:gd name="connsiteY4" fmla="*/ 6172200 h 6172200"/>
              <a:gd name="connsiteX5" fmla="*/ 292116 w 3808553"/>
              <a:gd name="connsiteY5" fmla="*/ 6172200 h 6172200"/>
              <a:gd name="connsiteX6" fmla="*/ 0 w 3808553"/>
              <a:gd name="connsiteY6" fmla="*/ 5880084 h 6172200"/>
              <a:gd name="connsiteX7" fmla="*/ 0 w 3808553"/>
              <a:gd name="connsiteY7" fmla="*/ 292116 h 6172200"/>
              <a:gd name="connsiteX8" fmla="*/ 292116 w 3808553"/>
              <a:gd name="connsiteY8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8553" h="6172200">
                <a:moveTo>
                  <a:pt x="292116" y="0"/>
                </a:moveTo>
                <a:lnTo>
                  <a:pt x="3516437" y="0"/>
                </a:lnTo>
                <a:cubicBezTo>
                  <a:pt x="3677768" y="0"/>
                  <a:pt x="3808553" y="130785"/>
                  <a:pt x="3808553" y="292116"/>
                </a:cubicBezTo>
                <a:lnTo>
                  <a:pt x="3808553" y="5880084"/>
                </a:lnTo>
                <a:cubicBezTo>
                  <a:pt x="3808553" y="6041415"/>
                  <a:pt x="3677768" y="6172200"/>
                  <a:pt x="3516437" y="6172200"/>
                </a:cubicBezTo>
                <a:lnTo>
                  <a:pt x="292116" y="6172200"/>
                </a:lnTo>
                <a:cubicBezTo>
                  <a:pt x="130785" y="6172200"/>
                  <a:pt x="0" y="6041415"/>
                  <a:pt x="0" y="5880084"/>
                </a:cubicBezTo>
                <a:lnTo>
                  <a:pt x="0" y="292116"/>
                </a:lnTo>
                <a:cubicBezTo>
                  <a:pt x="0" y="130785"/>
                  <a:pt x="130785" y="0"/>
                  <a:pt x="292116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74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328" y="601755"/>
            <a:ext cx="4389120" cy="15270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B281557-D8C5-3666-A17C-BD66A5F9C04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1522" y="342902"/>
            <a:ext cx="6249778" cy="6172343"/>
          </a:xfrm>
          <a:custGeom>
            <a:avLst/>
            <a:gdLst>
              <a:gd name="connsiteX0" fmla="*/ 258473 w 6249778"/>
              <a:gd name="connsiteY0" fmla="*/ 0 h 6172343"/>
              <a:gd name="connsiteX1" fmla="*/ 5991306 w 6249778"/>
              <a:gd name="connsiteY1" fmla="*/ 0 h 6172343"/>
              <a:gd name="connsiteX2" fmla="*/ 6249778 w 6249778"/>
              <a:gd name="connsiteY2" fmla="*/ 257942 h 6172343"/>
              <a:gd name="connsiteX3" fmla="*/ 6249778 w 6249778"/>
              <a:gd name="connsiteY3" fmla="*/ 5914401 h 6172343"/>
              <a:gd name="connsiteX4" fmla="*/ 5991306 w 6249778"/>
              <a:gd name="connsiteY4" fmla="*/ 6172343 h 6172343"/>
              <a:gd name="connsiteX5" fmla="*/ 258473 w 6249778"/>
              <a:gd name="connsiteY5" fmla="*/ 6172343 h 6172343"/>
              <a:gd name="connsiteX6" fmla="*/ 0 w 6249778"/>
              <a:gd name="connsiteY6" fmla="*/ 5914401 h 6172343"/>
              <a:gd name="connsiteX7" fmla="*/ 0 w 6249778"/>
              <a:gd name="connsiteY7" fmla="*/ 257942 h 6172343"/>
              <a:gd name="connsiteX8" fmla="*/ 258473 w 6249778"/>
              <a:gd name="connsiteY8" fmla="*/ 0 h 617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9778" h="6172343">
                <a:moveTo>
                  <a:pt x="258473" y="0"/>
                </a:moveTo>
                <a:lnTo>
                  <a:pt x="5991306" y="0"/>
                </a:lnTo>
                <a:cubicBezTo>
                  <a:pt x="6134057" y="0"/>
                  <a:pt x="6249778" y="115484"/>
                  <a:pt x="6249778" y="257942"/>
                </a:cubicBezTo>
                <a:lnTo>
                  <a:pt x="6249778" y="5914401"/>
                </a:lnTo>
                <a:cubicBezTo>
                  <a:pt x="6249778" y="6056859"/>
                  <a:pt x="6134057" y="6172343"/>
                  <a:pt x="5991306" y="6172343"/>
                </a:cubicBezTo>
                <a:lnTo>
                  <a:pt x="258473" y="6172343"/>
                </a:lnTo>
                <a:cubicBezTo>
                  <a:pt x="115722" y="6172343"/>
                  <a:pt x="0" y="6056859"/>
                  <a:pt x="0" y="5914401"/>
                </a:cubicBezTo>
                <a:lnTo>
                  <a:pt x="0" y="257942"/>
                </a:lnTo>
                <a:cubicBezTo>
                  <a:pt x="0" y="115484"/>
                  <a:pt x="115722" y="0"/>
                  <a:pt x="258473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96328" y="2276856"/>
            <a:ext cx="4389120" cy="40416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53D0D37D-152B-44E6-AB8F-60E41FE679D7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270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603504"/>
            <a:ext cx="4480560" cy="15270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7" y="2276856"/>
            <a:ext cx="4480560" cy="40416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D62D-5EED-4798-9EBA-B6E1A9B98072}" type="datetime1">
              <a:rPr lang="en-US" smtClean="0"/>
              <a:t>7/29/2025</a:t>
            </a:fld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0846273-A5CB-BDCB-C625-903F863EC30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37594" y="342900"/>
            <a:ext cx="6111507" cy="6172338"/>
          </a:xfrm>
          <a:custGeom>
            <a:avLst/>
            <a:gdLst>
              <a:gd name="connsiteX0" fmla="*/ 269395 w 6111507"/>
              <a:gd name="connsiteY0" fmla="*/ 0 h 6172338"/>
              <a:gd name="connsiteX1" fmla="*/ 5842112 w 6111507"/>
              <a:gd name="connsiteY1" fmla="*/ 0 h 6172338"/>
              <a:gd name="connsiteX2" fmla="*/ 6111507 w 6111507"/>
              <a:gd name="connsiteY2" fmla="*/ 268145 h 6172338"/>
              <a:gd name="connsiteX3" fmla="*/ 6111507 w 6111507"/>
              <a:gd name="connsiteY3" fmla="*/ 5904194 h 6172338"/>
              <a:gd name="connsiteX4" fmla="*/ 5842112 w 6111507"/>
              <a:gd name="connsiteY4" fmla="*/ 6172338 h 6172338"/>
              <a:gd name="connsiteX5" fmla="*/ 269395 w 6111507"/>
              <a:gd name="connsiteY5" fmla="*/ 6172338 h 6172338"/>
              <a:gd name="connsiteX6" fmla="*/ 0 w 6111507"/>
              <a:gd name="connsiteY6" fmla="*/ 5904194 h 6172338"/>
              <a:gd name="connsiteX7" fmla="*/ 0 w 6111507"/>
              <a:gd name="connsiteY7" fmla="*/ 268145 h 6172338"/>
              <a:gd name="connsiteX8" fmla="*/ 269395 w 6111507"/>
              <a:gd name="connsiteY8" fmla="*/ 0 h 617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11507" h="6172338">
                <a:moveTo>
                  <a:pt x="269395" y="0"/>
                </a:moveTo>
                <a:lnTo>
                  <a:pt x="5842112" y="0"/>
                </a:lnTo>
                <a:cubicBezTo>
                  <a:pt x="5990895" y="0"/>
                  <a:pt x="6111507" y="120052"/>
                  <a:pt x="6111507" y="268145"/>
                </a:cubicBezTo>
                <a:lnTo>
                  <a:pt x="6111507" y="5904194"/>
                </a:lnTo>
                <a:cubicBezTo>
                  <a:pt x="6111507" y="6052286"/>
                  <a:pt x="5990895" y="6172338"/>
                  <a:pt x="5842112" y="6172338"/>
                </a:cubicBezTo>
                <a:lnTo>
                  <a:pt x="269395" y="6172338"/>
                </a:lnTo>
                <a:cubicBezTo>
                  <a:pt x="120612" y="6172338"/>
                  <a:pt x="0" y="6052286"/>
                  <a:pt x="0" y="5904194"/>
                </a:cubicBezTo>
                <a:lnTo>
                  <a:pt x="0" y="268145"/>
                </a:lnTo>
                <a:cubicBezTo>
                  <a:pt x="0" y="120052"/>
                  <a:pt x="120612" y="0"/>
                  <a:pt x="269395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680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328" y="320040"/>
            <a:ext cx="4389120" cy="93268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B281557-D8C5-3666-A17C-BD66A5F9C04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1522" y="342902"/>
            <a:ext cx="6249778" cy="6172343"/>
          </a:xfrm>
          <a:custGeom>
            <a:avLst/>
            <a:gdLst>
              <a:gd name="connsiteX0" fmla="*/ 258473 w 6249778"/>
              <a:gd name="connsiteY0" fmla="*/ 0 h 6172343"/>
              <a:gd name="connsiteX1" fmla="*/ 5991306 w 6249778"/>
              <a:gd name="connsiteY1" fmla="*/ 0 h 6172343"/>
              <a:gd name="connsiteX2" fmla="*/ 6249778 w 6249778"/>
              <a:gd name="connsiteY2" fmla="*/ 257942 h 6172343"/>
              <a:gd name="connsiteX3" fmla="*/ 6249778 w 6249778"/>
              <a:gd name="connsiteY3" fmla="*/ 5914401 h 6172343"/>
              <a:gd name="connsiteX4" fmla="*/ 5991306 w 6249778"/>
              <a:gd name="connsiteY4" fmla="*/ 6172343 h 6172343"/>
              <a:gd name="connsiteX5" fmla="*/ 258473 w 6249778"/>
              <a:gd name="connsiteY5" fmla="*/ 6172343 h 6172343"/>
              <a:gd name="connsiteX6" fmla="*/ 0 w 6249778"/>
              <a:gd name="connsiteY6" fmla="*/ 5914401 h 6172343"/>
              <a:gd name="connsiteX7" fmla="*/ 0 w 6249778"/>
              <a:gd name="connsiteY7" fmla="*/ 257942 h 6172343"/>
              <a:gd name="connsiteX8" fmla="*/ 258473 w 6249778"/>
              <a:gd name="connsiteY8" fmla="*/ 0 h 617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9778" h="6172343">
                <a:moveTo>
                  <a:pt x="258473" y="0"/>
                </a:moveTo>
                <a:lnTo>
                  <a:pt x="5991306" y="0"/>
                </a:lnTo>
                <a:cubicBezTo>
                  <a:pt x="6134057" y="0"/>
                  <a:pt x="6249778" y="115484"/>
                  <a:pt x="6249778" y="257942"/>
                </a:cubicBezTo>
                <a:lnTo>
                  <a:pt x="6249778" y="5914401"/>
                </a:lnTo>
                <a:cubicBezTo>
                  <a:pt x="6249778" y="6056859"/>
                  <a:pt x="6134057" y="6172343"/>
                  <a:pt x="5991306" y="6172343"/>
                </a:cubicBezTo>
                <a:lnTo>
                  <a:pt x="258473" y="6172343"/>
                </a:lnTo>
                <a:cubicBezTo>
                  <a:pt x="115722" y="6172343"/>
                  <a:pt x="0" y="6056859"/>
                  <a:pt x="0" y="5914401"/>
                </a:cubicBezTo>
                <a:lnTo>
                  <a:pt x="0" y="257942"/>
                </a:lnTo>
                <a:cubicBezTo>
                  <a:pt x="0" y="115484"/>
                  <a:pt x="115722" y="0"/>
                  <a:pt x="258473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96328" y="1380744"/>
            <a:ext cx="4389120" cy="4983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6FCFE97D-4F8B-4270-9223-9617008B9FA3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486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320040"/>
            <a:ext cx="4573413" cy="93268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6" y="1380744"/>
            <a:ext cx="4573413" cy="4983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1D5C-1F84-4585-9043-549E87BD77AE}" type="datetime1">
              <a:rPr lang="en-US" smtClean="0"/>
              <a:t>7/29/2025</a:t>
            </a:fld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0846273-A5CB-BDCB-C625-903F863EC30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37594" y="342900"/>
            <a:ext cx="6111507" cy="6172338"/>
          </a:xfrm>
          <a:custGeom>
            <a:avLst/>
            <a:gdLst>
              <a:gd name="connsiteX0" fmla="*/ 269395 w 6111507"/>
              <a:gd name="connsiteY0" fmla="*/ 0 h 6172338"/>
              <a:gd name="connsiteX1" fmla="*/ 5842112 w 6111507"/>
              <a:gd name="connsiteY1" fmla="*/ 0 h 6172338"/>
              <a:gd name="connsiteX2" fmla="*/ 6111507 w 6111507"/>
              <a:gd name="connsiteY2" fmla="*/ 268145 h 6172338"/>
              <a:gd name="connsiteX3" fmla="*/ 6111507 w 6111507"/>
              <a:gd name="connsiteY3" fmla="*/ 5904194 h 6172338"/>
              <a:gd name="connsiteX4" fmla="*/ 5842112 w 6111507"/>
              <a:gd name="connsiteY4" fmla="*/ 6172338 h 6172338"/>
              <a:gd name="connsiteX5" fmla="*/ 269395 w 6111507"/>
              <a:gd name="connsiteY5" fmla="*/ 6172338 h 6172338"/>
              <a:gd name="connsiteX6" fmla="*/ 0 w 6111507"/>
              <a:gd name="connsiteY6" fmla="*/ 5904194 h 6172338"/>
              <a:gd name="connsiteX7" fmla="*/ 0 w 6111507"/>
              <a:gd name="connsiteY7" fmla="*/ 268145 h 6172338"/>
              <a:gd name="connsiteX8" fmla="*/ 269395 w 6111507"/>
              <a:gd name="connsiteY8" fmla="*/ 0 h 617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11507" h="6172338">
                <a:moveTo>
                  <a:pt x="269395" y="0"/>
                </a:moveTo>
                <a:lnTo>
                  <a:pt x="5842112" y="0"/>
                </a:lnTo>
                <a:cubicBezTo>
                  <a:pt x="5990895" y="0"/>
                  <a:pt x="6111507" y="120052"/>
                  <a:pt x="6111507" y="268145"/>
                </a:cubicBezTo>
                <a:lnTo>
                  <a:pt x="6111507" y="5904194"/>
                </a:lnTo>
                <a:cubicBezTo>
                  <a:pt x="6111507" y="6052286"/>
                  <a:pt x="5990895" y="6172338"/>
                  <a:pt x="5842112" y="6172338"/>
                </a:cubicBezTo>
                <a:lnTo>
                  <a:pt x="269395" y="6172338"/>
                </a:lnTo>
                <a:cubicBezTo>
                  <a:pt x="120612" y="6172338"/>
                  <a:pt x="0" y="6052286"/>
                  <a:pt x="0" y="5904194"/>
                </a:cubicBezTo>
                <a:lnTo>
                  <a:pt x="0" y="268145"/>
                </a:lnTo>
                <a:cubicBezTo>
                  <a:pt x="0" y="120052"/>
                  <a:pt x="120612" y="0"/>
                  <a:pt x="269395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416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0" y="603504"/>
            <a:ext cx="3401568" cy="15270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B0EC94-28E6-D665-7491-10A308B0B42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2900" y="342901"/>
            <a:ext cx="7391400" cy="6172200"/>
          </a:xfrm>
          <a:custGeom>
            <a:avLst/>
            <a:gdLst>
              <a:gd name="connsiteX0" fmla="*/ 267246 w 7391400"/>
              <a:gd name="connsiteY0" fmla="*/ 0 h 6172200"/>
              <a:gd name="connsiteX1" fmla="*/ 7124155 w 7391400"/>
              <a:gd name="connsiteY1" fmla="*/ 0 h 6172200"/>
              <a:gd name="connsiteX2" fmla="*/ 7391400 w 7391400"/>
              <a:gd name="connsiteY2" fmla="*/ 266886 h 6172200"/>
              <a:gd name="connsiteX3" fmla="*/ 7391400 w 7391400"/>
              <a:gd name="connsiteY3" fmla="*/ 5905314 h 6172200"/>
              <a:gd name="connsiteX4" fmla="*/ 7124155 w 7391400"/>
              <a:gd name="connsiteY4" fmla="*/ 6172200 h 6172200"/>
              <a:gd name="connsiteX5" fmla="*/ 267246 w 7391400"/>
              <a:gd name="connsiteY5" fmla="*/ 6172200 h 6172200"/>
              <a:gd name="connsiteX6" fmla="*/ 0 w 7391400"/>
              <a:gd name="connsiteY6" fmla="*/ 5905314 h 6172200"/>
              <a:gd name="connsiteX7" fmla="*/ 0 w 7391400"/>
              <a:gd name="connsiteY7" fmla="*/ 266886 h 6172200"/>
              <a:gd name="connsiteX8" fmla="*/ 267246 w 7391400"/>
              <a:gd name="connsiteY8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91400" h="6172200">
                <a:moveTo>
                  <a:pt x="267246" y="0"/>
                </a:moveTo>
                <a:lnTo>
                  <a:pt x="7124155" y="0"/>
                </a:lnTo>
                <a:cubicBezTo>
                  <a:pt x="7271750" y="0"/>
                  <a:pt x="7391400" y="119489"/>
                  <a:pt x="7391400" y="266886"/>
                </a:cubicBezTo>
                <a:lnTo>
                  <a:pt x="7391400" y="5905314"/>
                </a:lnTo>
                <a:cubicBezTo>
                  <a:pt x="7391400" y="6052711"/>
                  <a:pt x="7271750" y="6172200"/>
                  <a:pt x="7124155" y="6172200"/>
                </a:cubicBezTo>
                <a:lnTo>
                  <a:pt x="267246" y="6172200"/>
                </a:lnTo>
                <a:cubicBezTo>
                  <a:pt x="119650" y="6172200"/>
                  <a:pt x="0" y="6052711"/>
                  <a:pt x="0" y="5905314"/>
                </a:cubicBezTo>
                <a:lnTo>
                  <a:pt x="0" y="266886"/>
                </a:lnTo>
                <a:cubicBezTo>
                  <a:pt x="0" y="119489"/>
                  <a:pt x="119650" y="0"/>
                  <a:pt x="267246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21040" y="2276856"/>
            <a:ext cx="3401568" cy="404164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71EB90F8-5A2D-4795-872B-662FE96339B2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444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603504"/>
            <a:ext cx="3401568" cy="15270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B0EC94-28E6-D665-7491-10A308B0B42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502843" y="342901"/>
            <a:ext cx="7346257" cy="6172200"/>
          </a:xfrm>
          <a:custGeom>
            <a:avLst/>
            <a:gdLst>
              <a:gd name="connsiteX0" fmla="*/ 267246 w 7391400"/>
              <a:gd name="connsiteY0" fmla="*/ 0 h 6172200"/>
              <a:gd name="connsiteX1" fmla="*/ 7124155 w 7391400"/>
              <a:gd name="connsiteY1" fmla="*/ 0 h 6172200"/>
              <a:gd name="connsiteX2" fmla="*/ 7391400 w 7391400"/>
              <a:gd name="connsiteY2" fmla="*/ 266886 h 6172200"/>
              <a:gd name="connsiteX3" fmla="*/ 7391400 w 7391400"/>
              <a:gd name="connsiteY3" fmla="*/ 5905314 h 6172200"/>
              <a:gd name="connsiteX4" fmla="*/ 7124155 w 7391400"/>
              <a:gd name="connsiteY4" fmla="*/ 6172200 h 6172200"/>
              <a:gd name="connsiteX5" fmla="*/ 267246 w 7391400"/>
              <a:gd name="connsiteY5" fmla="*/ 6172200 h 6172200"/>
              <a:gd name="connsiteX6" fmla="*/ 0 w 7391400"/>
              <a:gd name="connsiteY6" fmla="*/ 5905314 h 6172200"/>
              <a:gd name="connsiteX7" fmla="*/ 0 w 7391400"/>
              <a:gd name="connsiteY7" fmla="*/ 266886 h 6172200"/>
              <a:gd name="connsiteX8" fmla="*/ 267246 w 7391400"/>
              <a:gd name="connsiteY8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91400" h="6172200">
                <a:moveTo>
                  <a:pt x="267246" y="0"/>
                </a:moveTo>
                <a:lnTo>
                  <a:pt x="7124155" y="0"/>
                </a:lnTo>
                <a:cubicBezTo>
                  <a:pt x="7271750" y="0"/>
                  <a:pt x="7391400" y="119489"/>
                  <a:pt x="7391400" y="266886"/>
                </a:cubicBezTo>
                <a:lnTo>
                  <a:pt x="7391400" y="5905314"/>
                </a:lnTo>
                <a:cubicBezTo>
                  <a:pt x="7391400" y="6052711"/>
                  <a:pt x="7271750" y="6172200"/>
                  <a:pt x="7124155" y="6172200"/>
                </a:cubicBezTo>
                <a:lnTo>
                  <a:pt x="267246" y="6172200"/>
                </a:lnTo>
                <a:cubicBezTo>
                  <a:pt x="119650" y="6172200"/>
                  <a:pt x="0" y="6052711"/>
                  <a:pt x="0" y="5905314"/>
                </a:cubicBezTo>
                <a:lnTo>
                  <a:pt x="0" y="266886"/>
                </a:lnTo>
                <a:cubicBezTo>
                  <a:pt x="0" y="119489"/>
                  <a:pt x="119650" y="0"/>
                  <a:pt x="267246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8" y="2276856"/>
            <a:ext cx="3401568" cy="404164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9A22F9C2-5647-4E58-BE9B-A16834D13FE3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895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1896" y="1078992"/>
            <a:ext cx="3273552" cy="194767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B0EC94-28E6-D665-7491-10A308B0B42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2900" y="342901"/>
            <a:ext cx="7391400" cy="6172200"/>
          </a:xfrm>
          <a:custGeom>
            <a:avLst/>
            <a:gdLst>
              <a:gd name="connsiteX0" fmla="*/ 267246 w 7391400"/>
              <a:gd name="connsiteY0" fmla="*/ 0 h 6172200"/>
              <a:gd name="connsiteX1" fmla="*/ 7124155 w 7391400"/>
              <a:gd name="connsiteY1" fmla="*/ 0 h 6172200"/>
              <a:gd name="connsiteX2" fmla="*/ 7391400 w 7391400"/>
              <a:gd name="connsiteY2" fmla="*/ 266886 h 6172200"/>
              <a:gd name="connsiteX3" fmla="*/ 7391400 w 7391400"/>
              <a:gd name="connsiteY3" fmla="*/ 5905314 h 6172200"/>
              <a:gd name="connsiteX4" fmla="*/ 7124155 w 7391400"/>
              <a:gd name="connsiteY4" fmla="*/ 6172200 h 6172200"/>
              <a:gd name="connsiteX5" fmla="*/ 267246 w 7391400"/>
              <a:gd name="connsiteY5" fmla="*/ 6172200 h 6172200"/>
              <a:gd name="connsiteX6" fmla="*/ 0 w 7391400"/>
              <a:gd name="connsiteY6" fmla="*/ 5905314 h 6172200"/>
              <a:gd name="connsiteX7" fmla="*/ 0 w 7391400"/>
              <a:gd name="connsiteY7" fmla="*/ 266886 h 6172200"/>
              <a:gd name="connsiteX8" fmla="*/ 267246 w 7391400"/>
              <a:gd name="connsiteY8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91400" h="6172200">
                <a:moveTo>
                  <a:pt x="267246" y="0"/>
                </a:moveTo>
                <a:lnTo>
                  <a:pt x="7124155" y="0"/>
                </a:lnTo>
                <a:cubicBezTo>
                  <a:pt x="7271750" y="0"/>
                  <a:pt x="7391400" y="119489"/>
                  <a:pt x="7391400" y="266886"/>
                </a:cubicBezTo>
                <a:lnTo>
                  <a:pt x="7391400" y="5905314"/>
                </a:lnTo>
                <a:cubicBezTo>
                  <a:pt x="7391400" y="6052711"/>
                  <a:pt x="7271750" y="6172200"/>
                  <a:pt x="7124155" y="6172200"/>
                </a:cubicBezTo>
                <a:lnTo>
                  <a:pt x="267246" y="6172200"/>
                </a:lnTo>
                <a:cubicBezTo>
                  <a:pt x="119650" y="6172200"/>
                  <a:pt x="0" y="6052711"/>
                  <a:pt x="0" y="5905314"/>
                </a:cubicBezTo>
                <a:lnTo>
                  <a:pt x="0" y="266886"/>
                </a:lnTo>
                <a:cubicBezTo>
                  <a:pt x="0" y="119489"/>
                  <a:pt x="119650" y="0"/>
                  <a:pt x="267246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1896" y="3099816"/>
            <a:ext cx="3273552" cy="2953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9B124E6D-88B1-474F-9E7C-C29F02FACC38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70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2" y="5111854"/>
            <a:ext cx="3739279" cy="138988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5837EDE-723C-6CF6-EB95-3AEDA1F07E9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9373" y="320043"/>
            <a:ext cx="11509730" cy="4404825"/>
          </a:xfrm>
          <a:custGeom>
            <a:avLst/>
            <a:gdLst>
              <a:gd name="connsiteX0" fmla="*/ 299132 w 11509730"/>
              <a:gd name="connsiteY0" fmla="*/ 0 h 4404825"/>
              <a:gd name="connsiteX1" fmla="*/ 11210598 w 11509730"/>
              <a:gd name="connsiteY1" fmla="*/ 0 h 4404825"/>
              <a:gd name="connsiteX2" fmla="*/ 11509730 w 11509730"/>
              <a:gd name="connsiteY2" fmla="*/ 299132 h 4404825"/>
              <a:gd name="connsiteX3" fmla="*/ 11509730 w 11509730"/>
              <a:gd name="connsiteY3" fmla="*/ 4105693 h 4404825"/>
              <a:gd name="connsiteX4" fmla="*/ 11210598 w 11509730"/>
              <a:gd name="connsiteY4" fmla="*/ 4404825 h 4404825"/>
              <a:gd name="connsiteX5" fmla="*/ 299132 w 11509730"/>
              <a:gd name="connsiteY5" fmla="*/ 4404825 h 4404825"/>
              <a:gd name="connsiteX6" fmla="*/ 0 w 11509730"/>
              <a:gd name="connsiteY6" fmla="*/ 4105693 h 4404825"/>
              <a:gd name="connsiteX7" fmla="*/ 0 w 11509730"/>
              <a:gd name="connsiteY7" fmla="*/ 299132 h 4404825"/>
              <a:gd name="connsiteX8" fmla="*/ 299132 w 11509730"/>
              <a:gd name="connsiteY8" fmla="*/ 0 h 44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09730" h="4404825">
                <a:moveTo>
                  <a:pt x="299132" y="0"/>
                </a:moveTo>
                <a:lnTo>
                  <a:pt x="11210598" y="0"/>
                </a:lnTo>
                <a:cubicBezTo>
                  <a:pt x="11375804" y="0"/>
                  <a:pt x="11509730" y="133926"/>
                  <a:pt x="11509730" y="299132"/>
                </a:cubicBezTo>
                <a:lnTo>
                  <a:pt x="11509730" y="4105693"/>
                </a:lnTo>
                <a:cubicBezTo>
                  <a:pt x="11509730" y="4270899"/>
                  <a:pt x="11375804" y="4404825"/>
                  <a:pt x="11210598" y="4404825"/>
                </a:cubicBezTo>
                <a:lnTo>
                  <a:pt x="299132" y="4404825"/>
                </a:lnTo>
                <a:cubicBezTo>
                  <a:pt x="133926" y="4404825"/>
                  <a:pt x="0" y="4270899"/>
                  <a:pt x="0" y="4105693"/>
                </a:cubicBezTo>
                <a:lnTo>
                  <a:pt x="0" y="299132"/>
                </a:lnTo>
                <a:cubicBezTo>
                  <a:pt x="0" y="133926"/>
                  <a:pt x="133926" y="0"/>
                  <a:pt x="299132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1C7E-4348-443E-B7C8-EE213DFF1CB1}" type="datetime1">
              <a:rPr lang="en-US" smtClean="0"/>
              <a:t>7/29/2025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51928" y="5111854"/>
            <a:ext cx="6400800" cy="1389888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400"/>
            </a:lvl3pPr>
            <a:lvl4pPr marL="685800" indent="0">
              <a:buFont typeface="Arial" panose="020B0604020202020204" pitchFamily="34" charset="0"/>
              <a:buNone/>
              <a:defRPr sz="1400"/>
            </a:lvl4pPr>
            <a:lvl5pPr marL="914400" indent="0"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51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4162318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BCE7E7D-ED4A-B625-6CB8-4D71682F63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9373" y="320042"/>
            <a:ext cx="11509730" cy="3458229"/>
          </a:xfrm>
          <a:custGeom>
            <a:avLst/>
            <a:gdLst>
              <a:gd name="connsiteX0" fmla="*/ 351529 w 11509730"/>
              <a:gd name="connsiteY0" fmla="*/ 0 h 3458229"/>
              <a:gd name="connsiteX1" fmla="*/ 11158201 w 11509730"/>
              <a:gd name="connsiteY1" fmla="*/ 0 h 3458229"/>
              <a:gd name="connsiteX2" fmla="*/ 11509730 w 11509730"/>
              <a:gd name="connsiteY2" fmla="*/ 351529 h 3458229"/>
              <a:gd name="connsiteX3" fmla="*/ 11509730 w 11509730"/>
              <a:gd name="connsiteY3" fmla="*/ 3106700 h 3458229"/>
              <a:gd name="connsiteX4" fmla="*/ 11158201 w 11509730"/>
              <a:gd name="connsiteY4" fmla="*/ 3458229 h 3458229"/>
              <a:gd name="connsiteX5" fmla="*/ 351529 w 11509730"/>
              <a:gd name="connsiteY5" fmla="*/ 3458229 h 3458229"/>
              <a:gd name="connsiteX6" fmla="*/ 0 w 11509730"/>
              <a:gd name="connsiteY6" fmla="*/ 3106700 h 3458229"/>
              <a:gd name="connsiteX7" fmla="*/ 0 w 11509730"/>
              <a:gd name="connsiteY7" fmla="*/ 351529 h 3458229"/>
              <a:gd name="connsiteX8" fmla="*/ 351529 w 11509730"/>
              <a:gd name="connsiteY8" fmla="*/ 0 h 345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09730" h="3458229">
                <a:moveTo>
                  <a:pt x="351529" y="0"/>
                </a:moveTo>
                <a:lnTo>
                  <a:pt x="11158201" y="0"/>
                </a:lnTo>
                <a:cubicBezTo>
                  <a:pt x="11352345" y="0"/>
                  <a:pt x="11509730" y="157385"/>
                  <a:pt x="11509730" y="351529"/>
                </a:cubicBezTo>
                <a:lnTo>
                  <a:pt x="11509730" y="3106700"/>
                </a:lnTo>
                <a:cubicBezTo>
                  <a:pt x="11509730" y="3300844"/>
                  <a:pt x="11352345" y="3458229"/>
                  <a:pt x="11158201" y="3458229"/>
                </a:cubicBezTo>
                <a:lnTo>
                  <a:pt x="351529" y="3458229"/>
                </a:lnTo>
                <a:cubicBezTo>
                  <a:pt x="157385" y="3458229"/>
                  <a:pt x="0" y="3300844"/>
                  <a:pt x="0" y="3106700"/>
                </a:cubicBezTo>
                <a:lnTo>
                  <a:pt x="0" y="351529"/>
                </a:lnTo>
                <a:cubicBezTo>
                  <a:pt x="0" y="157385"/>
                  <a:pt x="157385" y="0"/>
                  <a:pt x="351529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BB8D-1BA0-4790-987D-651470CA8928}" type="datetime1">
              <a:rPr lang="en-US" smtClean="0"/>
              <a:t>7/29/2025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4162318"/>
            <a:ext cx="7772400" cy="224028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400"/>
            </a:lvl4pPr>
            <a:lvl5pPr marL="1085850" indent="-1714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2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411480"/>
            <a:ext cx="4590288" cy="373989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52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68" y="4873752"/>
            <a:ext cx="4206240" cy="1380744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55FC269D-AA10-2D35-8DD6-33E0E2CC40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91348" y="343038"/>
            <a:ext cx="6257031" cy="6172200"/>
          </a:xfrm>
          <a:custGeom>
            <a:avLst/>
            <a:gdLst>
              <a:gd name="connsiteX0" fmla="*/ 318609 w 6257031"/>
              <a:gd name="connsiteY0" fmla="*/ 0 h 6172200"/>
              <a:gd name="connsiteX1" fmla="*/ 5938422 w 6257031"/>
              <a:gd name="connsiteY1" fmla="*/ 0 h 6172200"/>
              <a:gd name="connsiteX2" fmla="*/ 6257031 w 6257031"/>
              <a:gd name="connsiteY2" fmla="*/ 318609 h 6172200"/>
              <a:gd name="connsiteX3" fmla="*/ 6257031 w 6257031"/>
              <a:gd name="connsiteY3" fmla="*/ 5853591 h 6172200"/>
              <a:gd name="connsiteX4" fmla="*/ 5938422 w 6257031"/>
              <a:gd name="connsiteY4" fmla="*/ 6172200 h 6172200"/>
              <a:gd name="connsiteX5" fmla="*/ 318609 w 6257031"/>
              <a:gd name="connsiteY5" fmla="*/ 6172200 h 6172200"/>
              <a:gd name="connsiteX6" fmla="*/ 0 w 6257031"/>
              <a:gd name="connsiteY6" fmla="*/ 5853591 h 6172200"/>
              <a:gd name="connsiteX7" fmla="*/ 0 w 6257031"/>
              <a:gd name="connsiteY7" fmla="*/ 318609 h 6172200"/>
              <a:gd name="connsiteX8" fmla="*/ 318609 w 6257031"/>
              <a:gd name="connsiteY8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7031" h="6172200">
                <a:moveTo>
                  <a:pt x="318609" y="0"/>
                </a:moveTo>
                <a:lnTo>
                  <a:pt x="5938422" y="0"/>
                </a:lnTo>
                <a:cubicBezTo>
                  <a:pt x="6114385" y="0"/>
                  <a:pt x="6257031" y="142646"/>
                  <a:pt x="6257031" y="318609"/>
                </a:cubicBezTo>
                <a:lnTo>
                  <a:pt x="6257031" y="5853591"/>
                </a:lnTo>
                <a:cubicBezTo>
                  <a:pt x="6257031" y="6029554"/>
                  <a:pt x="6114385" y="6172200"/>
                  <a:pt x="5938422" y="6172200"/>
                </a:cubicBezTo>
                <a:lnTo>
                  <a:pt x="318609" y="6172200"/>
                </a:lnTo>
                <a:cubicBezTo>
                  <a:pt x="142646" y="6172200"/>
                  <a:pt x="0" y="6029554"/>
                  <a:pt x="0" y="5853591"/>
                </a:cubicBezTo>
                <a:lnTo>
                  <a:pt x="0" y="318609"/>
                </a:lnTo>
                <a:cubicBezTo>
                  <a:pt x="0" y="142646"/>
                  <a:pt x="142646" y="0"/>
                  <a:pt x="318609" y="0"/>
                </a:cubicBez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164B5AC7-D387-41BC-BBB6-F6DD0E8CACDB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61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561425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6A25225-80A2-7139-2A81-39CA926639F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9373" y="3067414"/>
            <a:ext cx="11509730" cy="3458229"/>
          </a:xfrm>
          <a:custGeom>
            <a:avLst/>
            <a:gdLst>
              <a:gd name="connsiteX0" fmla="*/ 351529 w 11509730"/>
              <a:gd name="connsiteY0" fmla="*/ 0 h 3458229"/>
              <a:gd name="connsiteX1" fmla="*/ 11158201 w 11509730"/>
              <a:gd name="connsiteY1" fmla="*/ 0 h 3458229"/>
              <a:gd name="connsiteX2" fmla="*/ 11509730 w 11509730"/>
              <a:gd name="connsiteY2" fmla="*/ 351529 h 3458229"/>
              <a:gd name="connsiteX3" fmla="*/ 11509730 w 11509730"/>
              <a:gd name="connsiteY3" fmla="*/ 3106700 h 3458229"/>
              <a:gd name="connsiteX4" fmla="*/ 11158201 w 11509730"/>
              <a:gd name="connsiteY4" fmla="*/ 3458229 h 3458229"/>
              <a:gd name="connsiteX5" fmla="*/ 351529 w 11509730"/>
              <a:gd name="connsiteY5" fmla="*/ 3458229 h 3458229"/>
              <a:gd name="connsiteX6" fmla="*/ 0 w 11509730"/>
              <a:gd name="connsiteY6" fmla="*/ 3106700 h 3458229"/>
              <a:gd name="connsiteX7" fmla="*/ 0 w 11509730"/>
              <a:gd name="connsiteY7" fmla="*/ 351529 h 3458229"/>
              <a:gd name="connsiteX8" fmla="*/ 351529 w 11509730"/>
              <a:gd name="connsiteY8" fmla="*/ 0 h 345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09730" h="3458229">
                <a:moveTo>
                  <a:pt x="351529" y="0"/>
                </a:moveTo>
                <a:lnTo>
                  <a:pt x="11158201" y="0"/>
                </a:lnTo>
                <a:cubicBezTo>
                  <a:pt x="11352345" y="0"/>
                  <a:pt x="11509730" y="157385"/>
                  <a:pt x="11509730" y="351529"/>
                </a:cubicBezTo>
                <a:lnTo>
                  <a:pt x="11509730" y="3106700"/>
                </a:lnTo>
                <a:cubicBezTo>
                  <a:pt x="11509730" y="3300844"/>
                  <a:pt x="11352345" y="3458229"/>
                  <a:pt x="11158201" y="3458229"/>
                </a:cubicBezTo>
                <a:lnTo>
                  <a:pt x="351529" y="3458229"/>
                </a:lnTo>
                <a:cubicBezTo>
                  <a:pt x="157385" y="3458229"/>
                  <a:pt x="0" y="3300844"/>
                  <a:pt x="0" y="3106700"/>
                </a:cubicBezTo>
                <a:lnTo>
                  <a:pt x="0" y="351529"/>
                </a:lnTo>
                <a:cubicBezTo>
                  <a:pt x="0" y="157385"/>
                  <a:pt x="157385" y="0"/>
                  <a:pt x="351529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519672"/>
            <a:ext cx="3494314" cy="338328"/>
          </a:xfrm>
        </p:spPr>
        <p:txBody>
          <a:bodyPr/>
          <a:lstStyle/>
          <a:p>
            <a:fld id="{48CD4B21-9C97-4358-8E22-9F49A31BDF6B}" type="datetime1">
              <a:rPr lang="en-US" smtClean="0"/>
              <a:t>7/29/2025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561425"/>
            <a:ext cx="7772400" cy="224028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400"/>
            </a:lvl4pPr>
            <a:lvl5pPr marL="1085850" indent="-1714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519672"/>
            <a:ext cx="2805405" cy="33832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519672"/>
            <a:ext cx="429207" cy="338328"/>
          </a:xfrm>
        </p:spPr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958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603504"/>
            <a:ext cx="11155680" cy="970463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5F6FDB5-F783-3538-287C-754C11C3097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9768" y="1828800"/>
            <a:ext cx="6176399" cy="4425696"/>
          </a:xfrm>
          <a:custGeom>
            <a:avLst/>
            <a:gdLst>
              <a:gd name="connsiteX0" fmla="*/ 325421 w 6450717"/>
              <a:gd name="connsiteY0" fmla="*/ 0 h 4425696"/>
              <a:gd name="connsiteX1" fmla="*/ 6125296 w 6450717"/>
              <a:gd name="connsiteY1" fmla="*/ 0 h 4425696"/>
              <a:gd name="connsiteX2" fmla="*/ 6450717 w 6450717"/>
              <a:gd name="connsiteY2" fmla="*/ 325421 h 4425696"/>
              <a:gd name="connsiteX3" fmla="*/ 6450717 w 6450717"/>
              <a:gd name="connsiteY3" fmla="*/ 4100275 h 4425696"/>
              <a:gd name="connsiteX4" fmla="*/ 6125296 w 6450717"/>
              <a:gd name="connsiteY4" fmla="*/ 4425696 h 4425696"/>
              <a:gd name="connsiteX5" fmla="*/ 325421 w 6450717"/>
              <a:gd name="connsiteY5" fmla="*/ 4425696 h 4425696"/>
              <a:gd name="connsiteX6" fmla="*/ 0 w 6450717"/>
              <a:gd name="connsiteY6" fmla="*/ 4100275 h 4425696"/>
              <a:gd name="connsiteX7" fmla="*/ 0 w 6450717"/>
              <a:gd name="connsiteY7" fmla="*/ 325421 h 4425696"/>
              <a:gd name="connsiteX8" fmla="*/ 325421 w 6450717"/>
              <a:gd name="connsiteY8" fmla="*/ 0 h 4425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50717" h="4425696">
                <a:moveTo>
                  <a:pt x="325421" y="0"/>
                </a:moveTo>
                <a:lnTo>
                  <a:pt x="6125296" y="0"/>
                </a:lnTo>
                <a:cubicBezTo>
                  <a:pt x="6305021" y="0"/>
                  <a:pt x="6450717" y="145696"/>
                  <a:pt x="6450717" y="325421"/>
                </a:cubicBezTo>
                <a:lnTo>
                  <a:pt x="6450717" y="4100275"/>
                </a:lnTo>
                <a:cubicBezTo>
                  <a:pt x="6450717" y="4280000"/>
                  <a:pt x="6305021" y="4425696"/>
                  <a:pt x="6125296" y="4425696"/>
                </a:cubicBezTo>
                <a:lnTo>
                  <a:pt x="325421" y="4425696"/>
                </a:lnTo>
                <a:cubicBezTo>
                  <a:pt x="145696" y="4425696"/>
                  <a:pt x="0" y="4280000"/>
                  <a:pt x="0" y="4100275"/>
                </a:cubicBezTo>
                <a:lnTo>
                  <a:pt x="0" y="325421"/>
                </a:lnTo>
                <a:cubicBezTo>
                  <a:pt x="0" y="145696"/>
                  <a:pt x="145696" y="0"/>
                  <a:pt x="325421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287768" y="1828800"/>
            <a:ext cx="4297680" cy="4428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FABC-5F70-4DE9-8A42-1DE3D93319BF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305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548639"/>
            <a:ext cx="4855464" cy="1453896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5F2F272-6D18-7E06-3E9A-D10C5C50219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0075" y="2293496"/>
            <a:ext cx="4775158" cy="4039043"/>
          </a:xfrm>
          <a:custGeom>
            <a:avLst/>
            <a:gdLst>
              <a:gd name="connsiteX0" fmla="*/ 305917 w 4855463"/>
              <a:gd name="connsiteY0" fmla="*/ 0 h 4039043"/>
              <a:gd name="connsiteX1" fmla="*/ 4549547 w 4855463"/>
              <a:gd name="connsiteY1" fmla="*/ 0 h 4039043"/>
              <a:gd name="connsiteX2" fmla="*/ 4849249 w 4855463"/>
              <a:gd name="connsiteY2" fmla="*/ 244264 h 4039043"/>
              <a:gd name="connsiteX3" fmla="*/ 4855463 w 4855463"/>
              <a:gd name="connsiteY3" fmla="*/ 305907 h 4039043"/>
              <a:gd name="connsiteX4" fmla="*/ 4855463 w 4855463"/>
              <a:gd name="connsiteY4" fmla="*/ 3733136 h 4039043"/>
              <a:gd name="connsiteX5" fmla="*/ 4849249 w 4855463"/>
              <a:gd name="connsiteY5" fmla="*/ 3794779 h 4039043"/>
              <a:gd name="connsiteX6" fmla="*/ 4549547 w 4855463"/>
              <a:gd name="connsiteY6" fmla="*/ 4039043 h 4039043"/>
              <a:gd name="connsiteX7" fmla="*/ 305917 w 4855463"/>
              <a:gd name="connsiteY7" fmla="*/ 4039043 h 4039043"/>
              <a:gd name="connsiteX8" fmla="*/ 0 w 4855463"/>
              <a:gd name="connsiteY8" fmla="*/ 3733126 h 4039043"/>
              <a:gd name="connsiteX9" fmla="*/ 0 w 4855463"/>
              <a:gd name="connsiteY9" fmla="*/ 305917 h 4039043"/>
              <a:gd name="connsiteX10" fmla="*/ 305917 w 4855463"/>
              <a:gd name="connsiteY10" fmla="*/ 0 h 4039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5463" h="4039043">
                <a:moveTo>
                  <a:pt x="305917" y="0"/>
                </a:moveTo>
                <a:lnTo>
                  <a:pt x="4549547" y="0"/>
                </a:lnTo>
                <a:cubicBezTo>
                  <a:pt x="4697381" y="0"/>
                  <a:pt x="4820723" y="104863"/>
                  <a:pt x="4849249" y="244264"/>
                </a:cubicBezTo>
                <a:lnTo>
                  <a:pt x="4855463" y="305907"/>
                </a:lnTo>
                <a:lnTo>
                  <a:pt x="4855463" y="3733136"/>
                </a:lnTo>
                <a:lnTo>
                  <a:pt x="4849249" y="3794779"/>
                </a:lnTo>
                <a:cubicBezTo>
                  <a:pt x="4820723" y="3934180"/>
                  <a:pt x="4697381" y="4039043"/>
                  <a:pt x="4549547" y="4039043"/>
                </a:cubicBezTo>
                <a:lnTo>
                  <a:pt x="305917" y="4039043"/>
                </a:lnTo>
                <a:cubicBezTo>
                  <a:pt x="136964" y="4039043"/>
                  <a:pt x="0" y="3902079"/>
                  <a:pt x="0" y="3733126"/>
                </a:cubicBezTo>
                <a:lnTo>
                  <a:pt x="0" y="305917"/>
                </a:lnTo>
                <a:cubicBezTo>
                  <a:pt x="0" y="136964"/>
                  <a:pt x="136964" y="0"/>
                  <a:pt x="305917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49275"/>
            <a:ext cx="5585925" cy="57832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AAB-0859-49C5-9F81-D3744B520913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790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550218"/>
            <a:ext cx="3827439" cy="1453896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4639E5C-EF58-65A1-C364-F58DE76158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0075" y="2293494"/>
            <a:ext cx="3666744" cy="4039044"/>
          </a:xfrm>
          <a:custGeom>
            <a:avLst/>
            <a:gdLst>
              <a:gd name="connsiteX0" fmla="*/ 292716 w 3666744"/>
              <a:gd name="connsiteY0" fmla="*/ 0 h 4039044"/>
              <a:gd name="connsiteX1" fmla="*/ 3374028 w 3666744"/>
              <a:gd name="connsiteY1" fmla="*/ 0 h 4039044"/>
              <a:gd name="connsiteX2" fmla="*/ 3666744 w 3666744"/>
              <a:gd name="connsiteY2" fmla="*/ 292716 h 4039044"/>
              <a:gd name="connsiteX3" fmla="*/ 3666744 w 3666744"/>
              <a:gd name="connsiteY3" fmla="*/ 3746328 h 4039044"/>
              <a:gd name="connsiteX4" fmla="*/ 3374028 w 3666744"/>
              <a:gd name="connsiteY4" fmla="*/ 4039044 h 4039044"/>
              <a:gd name="connsiteX5" fmla="*/ 292716 w 3666744"/>
              <a:gd name="connsiteY5" fmla="*/ 4039044 h 4039044"/>
              <a:gd name="connsiteX6" fmla="*/ 0 w 3666744"/>
              <a:gd name="connsiteY6" fmla="*/ 3746328 h 4039044"/>
              <a:gd name="connsiteX7" fmla="*/ 0 w 3666744"/>
              <a:gd name="connsiteY7" fmla="*/ 292716 h 4039044"/>
              <a:gd name="connsiteX8" fmla="*/ 292716 w 3666744"/>
              <a:gd name="connsiteY8" fmla="*/ 0 h 403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66744" h="4039044">
                <a:moveTo>
                  <a:pt x="292716" y="0"/>
                </a:moveTo>
                <a:lnTo>
                  <a:pt x="3374028" y="0"/>
                </a:lnTo>
                <a:cubicBezTo>
                  <a:pt x="3535691" y="0"/>
                  <a:pt x="3666744" y="131053"/>
                  <a:pt x="3666744" y="292716"/>
                </a:cubicBezTo>
                <a:lnTo>
                  <a:pt x="3666744" y="3746328"/>
                </a:lnTo>
                <a:cubicBezTo>
                  <a:pt x="3666744" y="3907991"/>
                  <a:pt x="3535691" y="4039044"/>
                  <a:pt x="3374028" y="4039044"/>
                </a:cubicBezTo>
                <a:lnTo>
                  <a:pt x="292716" y="4039044"/>
                </a:lnTo>
                <a:cubicBezTo>
                  <a:pt x="131053" y="4039044"/>
                  <a:pt x="0" y="3907991"/>
                  <a:pt x="0" y="3746328"/>
                </a:cubicBezTo>
                <a:lnTo>
                  <a:pt x="0" y="292716"/>
                </a:lnTo>
                <a:cubicBezTo>
                  <a:pt x="0" y="131053"/>
                  <a:pt x="131053" y="0"/>
                  <a:pt x="292716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20787" y="549275"/>
            <a:ext cx="6561138" cy="57881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0E27-EFA9-4706-B7B3-384BAC09CA5C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573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42A1-A384-8CB1-904B-45EEDF23C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992624"/>
            <a:ext cx="11201400" cy="1225296"/>
          </a:xfrm>
        </p:spPr>
        <p:txBody>
          <a:bodyPr anchor="t">
            <a:norm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6FDB9-A3B3-A4DB-D081-D27ECC70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8527-6BF7-45BD-8E9C-2BDCA53716A3}" type="datetime1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D72DC-8ED1-FAB8-CD4C-7BDCAEA2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FCFB0-1D5D-C25F-A74C-5CFB9C19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F59BDE-94E7-56D6-3D7F-6145311BA2D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3776" y="786384"/>
            <a:ext cx="11201400" cy="4206240"/>
          </a:xfrm>
        </p:spPr>
        <p:txBody>
          <a:bodyPr anchor="b">
            <a:normAutofit/>
          </a:bodyPr>
          <a:lstStyle>
            <a:lvl1pPr marL="0" indent="0" algn="ctr">
              <a:buNone/>
              <a:defRPr sz="2780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36596337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42A1-A384-8CB1-904B-45EEDF23C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992624"/>
            <a:ext cx="11201400" cy="1225296"/>
          </a:xfrm>
        </p:spPr>
        <p:txBody>
          <a:bodyPr anchor="t">
            <a:norm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6FDB9-A3B3-A4DB-D081-D27ECC70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D2C4-0829-4B37-AFA9-97EED5EA275A}" type="datetime1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D72DC-8ED1-FAB8-CD4C-7BDCAEA2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FCFB0-1D5D-C25F-A74C-5CFB9C19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F59BDE-94E7-56D6-3D7F-6145311BA2D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3776" y="786384"/>
            <a:ext cx="11201400" cy="4206240"/>
          </a:xfrm>
        </p:spPr>
        <p:txBody>
          <a:bodyPr anchor="b">
            <a:normAutofit/>
          </a:bodyPr>
          <a:lstStyle>
            <a:lvl1pPr marL="0" indent="0" algn="ctr">
              <a:buNone/>
              <a:defRPr sz="27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1909665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42A1-A384-8CB1-904B-45EEDF23C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809744"/>
            <a:ext cx="5897880" cy="13533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20000"/>
              </a:lnSpc>
              <a:defRPr lang="en-US" sz="2800" dirty="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6FDB9-A3B3-A4DB-D081-D27ECC70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353C-D70D-4D92-85A4-BE6E7FCC2830}" type="datetime1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D72DC-8ED1-FAB8-CD4C-7BDCAEA2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FCFB0-1D5D-C25F-A74C-5CFB9C19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F59BDE-94E7-56D6-3D7F-6145311BA2D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9768" y="603504"/>
            <a:ext cx="11201400" cy="420624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7800" dirty="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114432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22C3-A8C0-4CE4-AFAA-25D23CB3242F}" type="datetime1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58283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6EAC-4E38-4BC4-964B-55A6571A4EBF}" type="datetime1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90351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DDD8-66B1-484C-ABC1-3F6C2E131531}" type="datetime1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686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411480"/>
            <a:ext cx="5397718" cy="373989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66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68" y="4873752"/>
            <a:ext cx="4517136" cy="1380744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A0D73698-4765-4C7F-8C74-6EF048F95E94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8F28510C-0939-D915-FCC8-7D8AD447578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20113" y="342900"/>
            <a:ext cx="5131133" cy="6172200"/>
          </a:xfrm>
          <a:custGeom>
            <a:avLst/>
            <a:gdLst>
              <a:gd name="connsiteX0" fmla="*/ 305905 w 5334000"/>
              <a:gd name="connsiteY0" fmla="*/ 0 h 6172200"/>
              <a:gd name="connsiteX1" fmla="*/ 5028095 w 5334000"/>
              <a:gd name="connsiteY1" fmla="*/ 0 h 6172200"/>
              <a:gd name="connsiteX2" fmla="*/ 5334000 w 5334000"/>
              <a:gd name="connsiteY2" fmla="*/ 305905 h 6172200"/>
              <a:gd name="connsiteX3" fmla="*/ 5334000 w 5334000"/>
              <a:gd name="connsiteY3" fmla="*/ 5866295 h 6172200"/>
              <a:gd name="connsiteX4" fmla="*/ 5028095 w 5334000"/>
              <a:gd name="connsiteY4" fmla="*/ 6172200 h 6172200"/>
              <a:gd name="connsiteX5" fmla="*/ 305905 w 5334000"/>
              <a:gd name="connsiteY5" fmla="*/ 6172200 h 6172200"/>
              <a:gd name="connsiteX6" fmla="*/ 0 w 5334000"/>
              <a:gd name="connsiteY6" fmla="*/ 5866295 h 6172200"/>
              <a:gd name="connsiteX7" fmla="*/ 0 w 5334000"/>
              <a:gd name="connsiteY7" fmla="*/ 305905 h 6172200"/>
              <a:gd name="connsiteX8" fmla="*/ 305905 w 5334000"/>
              <a:gd name="connsiteY8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4000" h="6172200">
                <a:moveTo>
                  <a:pt x="305905" y="0"/>
                </a:moveTo>
                <a:lnTo>
                  <a:pt x="5028095" y="0"/>
                </a:lnTo>
                <a:cubicBezTo>
                  <a:pt x="5197042" y="0"/>
                  <a:pt x="5334000" y="136958"/>
                  <a:pt x="5334000" y="305905"/>
                </a:cubicBezTo>
                <a:lnTo>
                  <a:pt x="5334000" y="5866295"/>
                </a:lnTo>
                <a:cubicBezTo>
                  <a:pt x="5334000" y="6035242"/>
                  <a:pt x="5197042" y="6172200"/>
                  <a:pt x="5028095" y="6172200"/>
                </a:cubicBezTo>
                <a:lnTo>
                  <a:pt x="305905" y="6172200"/>
                </a:lnTo>
                <a:cubicBezTo>
                  <a:pt x="136958" y="6172200"/>
                  <a:pt x="0" y="6035242"/>
                  <a:pt x="0" y="5866295"/>
                </a:cubicBezTo>
                <a:lnTo>
                  <a:pt x="0" y="305905"/>
                </a:lnTo>
                <a:cubicBezTo>
                  <a:pt x="0" y="136958"/>
                  <a:pt x="136958" y="0"/>
                  <a:pt x="305905" y="0"/>
                </a:cubicBez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469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542D-3EA5-35E3-406E-8496EA7D4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6776" y="5276088"/>
            <a:ext cx="9061704" cy="466344"/>
          </a:xfrm>
        </p:spPr>
        <p:txBody>
          <a:bodyPr anchor="t">
            <a:normAutofit/>
          </a:bodyPr>
          <a:lstStyle>
            <a:lvl1pPr>
              <a:lnSpc>
                <a:spcPct val="120000"/>
              </a:lnSpc>
              <a:defRPr sz="2200" b="1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BD3F2A-2B85-D7B7-24A2-D01A281CD7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499616" y="1828800"/>
            <a:ext cx="9198864" cy="2871216"/>
          </a:xfrm>
        </p:spPr>
        <p:txBody>
          <a:bodyPr anchor="ctr">
            <a:normAutofit/>
          </a:bodyPr>
          <a:lstStyle>
            <a:lvl1pPr marL="137160" indent="-13716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/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CA6F2-8C52-8488-999E-FEF7877B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BEC5-37D0-4E5C-8671-D7D2A06BE21B}" type="datetime1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FB98B-06E5-997A-53DA-CC0E6A61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9DD64-9865-92B3-BED2-F770E976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598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51F96B-ED98-BF55-D2B0-047000EF48E1}"/>
              </a:ext>
            </a:extLst>
          </p:cNvPr>
          <p:cNvSpPr/>
          <p:nvPr/>
        </p:nvSpPr>
        <p:spPr>
          <a:xfrm>
            <a:off x="806386" y="760151"/>
            <a:ext cx="10579222" cy="5337698"/>
          </a:xfrm>
          <a:prstGeom prst="roundRect">
            <a:avLst>
              <a:gd name="adj" fmla="val 6093"/>
            </a:avLst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EDE6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1542D-3EA5-35E3-406E-8496EA7D4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1368" y="5120640"/>
            <a:ext cx="8549640" cy="621792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BD3F2A-2B85-D7B7-24A2-D01A281CD7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655064" y="2093976"/>
            <a:ext cx="8695944" cy="2130552"/>
          </a:xfrm>
        </p:spPr>
        <p:txBody>
          <a:bodyPr anchor="ctr">
            <a:normAutofit/>
          </a:bodyPr>
          <a:lstStyle>
            <a:lvl1pPr marL="137160" indent="-13716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/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CA6F2-8C52-8488-999E-FEF7877B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FC37-12B5-4EB9-BB05-B5E210E93FF0}" type="datetime1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FB98B-06E5-997A-53DA-CC0E6A61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9DD64-9865-92B3-BED2-F770E976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621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542D-3EA5-35E3-406E-8496EA7D4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556" y="4965192"/>
            <a:ext cx="9450699" cy="1289304"/>
          </a:xfrm>
        </p:spPr>
        <p:txBody>
          <a:bodyPr anchor="b">
            <a:normAutofit/>
          </a:bodyPr>
          <a:lstStyle>
            <a:lvl1pPr>
              <a:lnSpc>
                <a:spcPct val="12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BD3F2A-2B85-D7B7-24A2-D01A281CD7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9768" y="438912"/>
            <a:ext cx="9619488" cy="4526280"/>
          </a:xfrm>
        </p:spPr>
        <p:txBody>
          <a:bodyPr anchor="ctr">
            <a:normAutofit/>
          </a:bodyPr>
          <a:lstStyle>
            <a:lvl1pPr marL="164592" indent="-164592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/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CA6F2-8C52-8488-999E-FEF7877B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F6F3-6829-4CDD-B3A1-8F321E27194A}" type="datetime1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FB98B-06E5-997A-53DA-CC0E6A61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9DD64-9865-92B3-BED2-F770E976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00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542D-3EA5-35E3-406E-8496EA7D4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556" y="4965192"/>
            <a:ext cx="9148947" cy="1289304"/>
          </a:xfrm>
        </p:spPr>
        <p:txBody>
          <a:bodyPr anchor="b">
            <a:normAutofit/>
          </a:bodyPr>
          <a:lstStyle>
            <a:lvl1pPr>
              <a:lnSpc>
                <a:spcPct val="12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BD3F2A-2B85-D7B7-24A2-D01A281CD7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9768" y="1179576"/>
            <a:ext cx="9317736" cy="3785616"/>
          </a:xfrm>
        </p:spPr>
        <p:txBody>
          <a:bodyPr anchor="b">
            <a:normAutofit/>
          </a:bodyPr>
          <a:lstStyle>
            <a:lvl1pPr marL="164592" indent="-164592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/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CA6F2-8C52-8488-999E-FEF7877B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52C-AA1E-4738-883B-0336FAAA5DB1}" type="datetime1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FB98B-06E5-997A-53DA-CC0E6A61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9DD64-9865-92B3-BED2-F770E976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06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294248"/>
            <a:ext cx="11164825" cy="958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7BFCD9-16A4-5745-7BB3-7836095FF1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213" y="2020825"/>
            <a:ext cx="5211762" cy="4343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30EDC57-7D17-D4C8-5C60-A44A480EA9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1750" y="2020824"/>
            <a:ext cx="5213350" cy="4343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F56A5-925A-45AB-8491-C696F304662B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765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276166"/>
            <a:ext cx="11164824" cy="9765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767" y="1380744"/>
            <a:ext cx="5212080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B5BB1DC-4DAA-D220-25A9-5752C158FD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213" y="2020888"/>
            <a:ext cx="5211762" cy="4343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2512" y="1380744"/>
            <a:ext cx="5212080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AB67A04-5E8D-18C5-D47A-A5B5CFE568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1750" y="2020888"/>
            <a:ext cx="5213350" cy="4343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2B41-9B9A-4653-8E8E-9D57A4983847}" type="datetime1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855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0A14-C874-4C11-943E-4B7AAF73B997}" type="datetime1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774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0914-BFFA-4E5B-B382-06A92C8508A8}" type="datetime1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053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553615"/>
            <a:ext cx="3595634" cy="221284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9769" y="2823029"/>
            <a:ext cx="3309608" cy="3481355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6995" y="553616"/>
            <a:ext cx="6466741" cy="575256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E75D-2E4A-469A-9092-8B43711F5315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819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557784"/>
            <a:ext cx="3593592" cy="2212313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9767" y="2826137"/>
            <a:ext cx="3310128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DACA751-BBB2-3E33-EA6C-54B4A7F6842B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502843" y="342901"/>
            <a:ext cx="7346258" cy="6172198"/>
          </a:xfrm>
          <a:custGeom>
            <a:avLst/>
            <a:gdLst>
              <a:gd name="connsiteX0" fmla="*/ 264355 w 6785782"/>
              <a:gd name="connsiteY0" fmla="*/ 0 h 6172198"/>
              <a:gd name="connsiteX1" fmla="*/ 6521427 w 6785782"/>
              <a:gd name="connsiteY1" fmla="*/ 0 h 6172198"/>
              <a:gd name="connsiteX2" fmla="*/ 6785782 w 6785782"/>
              <a:gd name="connsiteY2" fmla="*/ 264355 h 6172198"/>
              <a:gd name="connsiteX3" fmla="*/ 6785782 w 6785782"/>
              <a:gd name="connsiteY3" fmla="*/ 5907843 h 6172198"/>
              <a:gd name="connsiteX4" fmla="*/ 6521427 w 6785782"/>
              <a:gd name="connsiteY4" fmla="*/ 6172198 h 6172198"/>
              <a:gd name="connsiteX5" fmla="*/ 264355 w 6785782"/>
              <a:gd name="connsiteY5" fmla="*/ 6172198 h 6172198"/>
              <a:gd name="connsiteX6" fmla="*/ 0 w 6785782"/>
              <a:gd name="connsiteY6" fmla="*/ 5907843 h 6172198"/>
              <a:gd name="connsiteX7" fmla="*/ 0 w 6785782"/>
              <a:gd name="connsiteY7" fmla="*/ 264355 h 6172198"/>
              <a:gd name="connsiteX8" fmla="*/ 264355 w 6785782"/>
              <a:gd name="connsiteY8" fmla="*/ 0 h 61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85782" h="6172198">
                <a:moveTo>
                  <a:pt x="264355" y="0"/>
                </a:moveTo>
                <a:lnTo>
                  <a:pt x="6521427" y="0"/>
                </a:lnTo>
                <a:cubicBezTo>
                  <a:pt x="6667426" y="0"/>
                  <a:pt x="6785782" y="118356"/>
                  <a:pt x="6785782" y="264355"/>
                </a:cubicBezTo>
                <a:lnTo>
                  <a:pt x="6785782" y="5907843"/>
                </a:lnTo>
                <a:cubicBezTo>
                  <a:pt x="6785782" y="6053842"/>
                  <a:pt x="6667426" y="6172198"/>
                  <a:pt x="6521427" y="6172198"/>
                </a:cubicBezTo>
                <a:lnTo>
                  <a:pt x="264355" y="6172198"/>
                </a:lnTo>
                <a:cubicBezTo>
                  <a:pt x="118356" y="6172198"/>
                  <a:pt x="0" y="6053842"/>
                  <a:pt x="0" y="5907843"/>
                </a:cubicBezTo>
                <a:lnTo>
                  <a:pt x="0" y="264355"/>
                </a:lnTo>
                <a:cubicBezTo>
                  <a:pt x="0" y="118356"/>
                  <a:pt x="118356" y="0"/>
                  <a:pt x="264355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FD38-01FF-4539-8A35-AB19E4D5C3A7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7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9480" y="411480"/>
            <a:ext cx="4361688" cy="396849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52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9480" y="4873752"/>
            <a:ext cx="4206240" cy="1380744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55FC269D-AA10-2D35-8DD6-33E0E2CC40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7472" y="343038"/>
            <a:ext cx="6257031" cy="6172200"/>
          </a:xfrm>
          <a:custGeom>
            <a:avLst/>
            <a:gdLst>
              <a:gd name="connsiteX0" fmla="*/ 318609 w 6257031"/>
              <a:gd name="connsiteY0" fmla="*/ 0 h 6172200"/>
              <a:gd name="connsiteX1" fmla="*/ 5938422 w 6257031"/>
              <a:gd name="connsiteY1" fmla="*/ 0 h 6172200"/>
              <a:gd name="connsiteX2" fmla="*/ 6257031 w 6257031"/>
              <a:gd name="connsiteY2" fmla="*/ 318609 h 6172200"/>
              <a:gd name="connsiteX3" fmla="*/ 6257031 w 6257031"/>
              <a:gd name="connsiteY3" fmla="*/ 5853591 h 6172200"/>
              <a:gd name="connsiteX4" fmla="*/ 5938422 w 6257031"/>
              <a:gd name="connsiteY4" fmla="*/ 6172200 h 6172200"/>
              <a:gd name="connsiteX5" fmla="*/ 318609 w 6257031"/>
              <a:gd name="connsiteY5" fmla="*/ 6172200 h 6172200"/>
              <a:gd name="connsiteX6" fmla="*/ 0 w 6257031"/>
              <a:gd name="connsiteY6" fmla="*/ 5853591 h 6172200"/>
              <a:gd name="connsiteX7" fmla="*/ 0 w 6257031"/>
              <a:gd name="connsiteY7" fmla="*/ 318609 h 6172200"/>
              <a:gd name="connsiteX8" fmla="*/ 318609 w 6257031"/>
              <a:gd name="connsiteY8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7031" h="6172200">
                <a:moveTo>
                  <a:pt x="318609" y="0"/>
                </a:moveTo>
                <a:lnTo>
                  <a:pt x="5938422" y="0"/>
                </a:lnTo>
                <a:cubicBezTo>
                  <a:pt x="6114385" y="0"/>
                  <a:pt x="6257031" y="142646"/>
                  <a:pt x="6257031" y="318609"/>
                </a:cubicBezTo>
                <a:lnTo>
                  <a:pt x="6257031" y="5853591"/>
                </a:lnTo>
                <a:cubicBezTo>
                  <a:pt x="6257031" y="6029554"/>
                  <a:pt x="6114385" y="6172200"/>
                  <a:pt x="5938422" y="6172200"/>
                </a:cubicBezTo>
                <a:lnTo>
                  <a:pt x="318609" y="6172200"/>
                </a:lnTo>
                <a:cubicBezTo>
                  <a:pt x="142646" y="6172200"/>
                  <a:pt x="0" y="6029554"/>
                  <a:pt x="0" y="5853591"/>
                </a:cubicBezTo>
                <a:lnTo>
                  <a:pt x="0" y="318609"/>
                </a:lnTo>
                <a:cubicBezTo>
                  <a:pt x="0" y="142646"/>
                  <a:pt x="142646" y="0"/>
                  <a:pt x="318609" y="0"/>
                </a:cubicBez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19A3EA51-69C4-4090-B98A-31CA47A2E35E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48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29768"/>
            <a:ext cx="10890374" cy="1627632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9768" y="3264408"/>
            <a:ext cx="10890374" cy="2834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5BFC-EF85-4C2B-8809-2F9E7D76A143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627318"/>
            <a:ext cx="7370064" cy="184202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8" y="3622673"/>
            <a:ext cx="7370064" cy="22311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dirty="0"/>
            </a:lvl1pPr>
            <a:lvl2pPr marL="228600" indent="0">
              <a:buNone/>
              <a:defRPr lang="en-US" dirty="0"/>
            </a:lvl2pPr>
            <a:lvl3pPr marL="457200" indent="0">
              <a:buNone/>
              <a:defRPr lang="en-US" dirty="0"/>
            </a:lvl3pPr>
            <a:lvl4pPr marL="685800" indent="0">
              <a:buNone/>
              <a:defRPr lang="en-US" dirty="0"/>
            </a:lvl4pPr>
            <a:lvl5pPr marL="914400" indent="0">
              <a:buNone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05FF-0F6F-4DB7-B5D6-9BF14E40F716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92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80B3-E270-4064-8D13-292A875F6C31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348494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80B3-E270-4064-8D13-292A875F6C31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021400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80B3-E270-4064-8D13-292A875F6C31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289042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80B3-E270-4064-8D13-292A875F6C31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429530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80B3-E270-4064-8D13-292A875F6C31}" type="datetime1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764971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0A14-C874-4C11-943E-4B7AAF73B997}" type="datetime1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5069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0914-BFFA-4E5B-B382-06A92C8508A8}" type="datetime1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3915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E75D-2E4A-469A-9092-8B43711F5315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930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438912"/>
            <a:ext cx="9317736" cy="445312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96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68" y="4965192"/>
            <a:ext cx="5431536" cy="1289304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633933-AD95-42CF-A390-A7073FD506A1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77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1E6FD38-01FF-4539-8A35-AB19E4D5C3A7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43066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80B3-E270-4064-8D13-292A875F6C31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664153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80B3-E270-4064-8D13-292A875F6C31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759279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Photo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5276088"/>
            <a:ext cx="11347704" cy="78638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44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68" y="5980176"/>
            <a:ext cx="11347704" cy="53035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F9A648C8-0436-6FAF-8B52-BA15EFB5F9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2901" y="343038"/>
            <a:ext cx="11506200" cy="4792766"/>
          </a:xfrm>
          <a:custGeom>
            <a:avLst/>
            <a:gdLst>
              <a:gd name="connsiteX0" fmla="*/ 292023 w 11506200"/>
              <a:gd name="connsiteY0" fmla="*/ 0 h 4792766"/>
              <a:gd name="connsiteX1" fmla="*/ 11214177 w 11506200"/>
              <a:gd name="connsiteY1" fmla="*/ 0 h 4792766"/>
              <a:gd name="connsiteX2" fmla="*/ 11506200 w 11506200"/>
              <a:gd name="connsiteY2" fmla="*/ 292023 h 4792766"/>
              <a:gd name="connsiteX3" fmla="*/ 11506200 w 11506200"/>
              <a:gd name="connsiteY3" fmla="*/ 4500743 h 4792766"/>
              <a:gd name="connsiteX4" fmla="*/ 11214177 w 11506200"/>
              <a:gd name="connsiteY4" fmla="*/ 4792766 h 4792766"/>
              <a:gd name="connsiteX5" fmla="*/ 292023 w 11506200"/>
              <a:gd name="connsiteY5" fmla="*/ 4792766 h 4792766"/>
              <a:gd name="connsiteX6" fmla="*/ 0 w 11506200"/>
              <a:gd name="connsiteY6" fmla="*/ 4500743 h 4792766"/>
              <a:gd name="connsiteX7" fmla="*/ 0 w 11506200"/>
              <a:gd name="connsiteY7" fmla="*/ 292023 h 4792766"/>
              <a:gd name="connsiteX8" fmla="*/ 292023 w 11506200"/>
              <a:gd name="connsiteY8" fmla="*/ 0 h 479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06200" h="4792766">
                <a:moveTo>
                  <a:pt x="292023" y="0"/>
                </a:moveTo>
                <a:lnTo>
                  <a:pt x="11214177" y="0"/>
                </a:lnTo>
                <a:cubicBezTo>
                  <a:pt x="11375457" y="0"/>
                  <a:pt x="11506200" y="130743"/>
                  <a:pt x="11506200" y="292023"/>
                </a:cubicBezTo>
                <a:lnTo>
                  <a:pt x="11506200" y="4500743"/>
                </a:lnTo>
                <a:cubicBezTo>
                  <a:pt x="11506200" y="4662023"/>
                  <a:pt x="11375457" y="4792766"/>
                  <a:pt x="11214177" y="4792766"/>
                </a:cubicBezTo>
                <a:lnTo>
                  <a:pt x="292023" y="4792766"/>
                </a:lnTo>
                <a:cubicBezTo>
                  <a:pt x="130743" y="4792766"/>
                  <a:pt x="0" y="4662023"/>
                  <a:pt x="0" y="4500743"/>
                </a:cubicBezTo>
                <a:lnTo>
                  <a:pt x="0" y="292023"/>
                </a:lnTo>
                <a:cubicBezTo>
                  <a:pt x="0" y="130743"/>
                  <a:pt x="130743" y="0"/>
                  <a:pt x="292023" y="0"/>
                </a:cubicBez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519672"/>
            <a:ext cx="3494314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6CD91AB5-8D64-469B-81DF-A26B406D2B54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519672"/>
            <a:ext cx="280540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519672"/>
            <a:ext cx="429207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65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176" y="1536192"/>
            <a:ext cx="9171432" cy="2615184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8176" y="4427554"/>
            <a:ext cx="9171432" cy="11430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50E307-C64C-483A-9485-A61D01D72197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58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438912"/>
            <a:ext cx="11494008" cy="465429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5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68" y="5093208"/>
            <a:ext cx="5669280" cy="1161288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C36CA3-7064-4E52-B24E-E3CC37B36CB8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02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7A12A6-507C-2714-2F24-09ADE11584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2EA34-13CC-54C1-DE3D-4F1D5D55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810512"/>
            <a:ext cx="7772400" cy="4562856"/>
          </a:xfrm>
        </p:spPr>
        <p:txBody>
          <a:bodyPr anchor="b">
            <a:normAutofit/>
          </a:bodyPr>
          <a:lstStyle>
            <a:lvl1pPr>
              <a:defRPr sz="8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45713-EE4C-7615-B812-531C14CF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3F469A-9BA4-41D9-A358-7174319CB857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849E7-8E94-3B02-239C-AAB48159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44BD7-C050-D052-8408-65ADAAF6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12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image" Target="../media/image8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283464"/>
            <a:ext cx="10652760" cy="969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768" y="1380744"/>
            <a:ext cx="10652760" cy="4901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E9D380B3-E270-4064-8D13-292A875F6C31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  <p:sldLayoutId id="2147483682" r:id="rId32"/>
    <p:sldLayoutId id="2147483683" r:id="rId33"/>
    <p:sldLayoutId id="2147483684" r:id="rId34"/>
    <p:sldLayoutId id="2147483685" r:id="rId35"/>
    <p:sldLayoutId id="2147483686" r:id="rId36"/>
    <p:sldLayoutId id="2147483687" r:id="rId37"/>
    <p:sldLayoutId id="2147483688" r:id="rId38"/>
    <p:sldLayoutId id="2147483689" r:id="rId39"/>
    <p:sldLayoutId id="2147483690" r:id="rId40"/>
    <p:sldLayoutId id="2147483691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  <p:sldLayoutId id="2147483699" r:id="rId49"/>
    <p:sldLayoutId id="2147483700" r:id="rId50"/>
    <p:sldLayoutId id="2147483701" r:id="rId5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380B3-E270-4064-8D13-292A875F6C31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44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F6621CF-F493-40D5-98AE-24A9D3AD4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495026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978E4-1DA6-8CB4-BC09-6B601AB42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78896" y="643467"/>
            <a:ext cx="5975956" cy="4127545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Auto Insurance Data Analysis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DEE02A-D296-42EA-88F5-7803F69CE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4950269"/>
            <a:ext cx="12191695" cy="1907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60696-9055-6306-05D1-70320715B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8896" y="5118231"/>
            <a:ext cx="5975956" cy="977621"/>
          </a:xfrm>
        </p:spPr>
        <p:txBody>
          <a:bodyPr vert="horz" lIns="91440" tIns="91440" rIns="91440" bIns="91440" rtlCol="0">
            <a:normAutofit/>
          </a:bodyPr>
          <a:lstStyle/>
          <a:p>
            <a:r>
              <a:rPr lang="en-US" sz="1800" cap="all">
                <a:solidFill>
                  <a:srgbClr val="FFFFFF"/>
                </a:solidFill>
              </a:rPr>
              <a:t>ROHAN VENKATESH</a:t>
            </a:r>
          </a:p>
        </p:txBody>
      </p:sp>
      <p:pic>
        <p:nvPicPr>
          <p:cNvPr id="10" name="Picture 9" descr="Pen placed on top of a signature line">
            <a:extLst>
              <a:ext uri="{FF2B5EF4-FFF2-40B4-BE49-F238E27FC236}">
                <a16:creationId xmlns:a16="http://schemas.microsoft.com/office/drawing/2014/main" id="{41BAC15D-BF75-DADE-C555-6DE67172DC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2312" r="2417" b="-2"/>
          <a:stretch>
            <a:fillRect/>
          </a:stretch>
        </p:blipFill>
        <p:spPr>
          <a:xfrm>
            <a:off x="3179" y="-2"/>
            <a:ext cx="4651117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1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8688-7F7D-C5BF-67F4-ED14EFA0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CLAIM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27A0F-23D9-5FEB-8733-A8FB40478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built and tested three models: Logistic Regression, Random Forest, and Gradient Boosting.</a:t>
            </a:r>
          </a:p>
          <a:p>
            <a:r>
              <a:rPr lang="en-US" dirty="0"/>
              <a:t>The </a:t>
            </a:r>
            <a:r>
              <a:rPr lang="en-US" b="1" dirty="0"/>
              <a:t>Random Forest model</a:t>
            </a:r>
            <a:r>
              <a:rPr lang="en-US" dirty="0"/>
              <a:t> performed the best with 100% test accuracy, showing strong separation between claim and non-claim customers.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2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BB52-A891-8340-82F8-950F2A27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86A58-C5EE-5B39-1C55-5FD6BFA0F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Random Forest performed very well on the test set, it may be slightly overfitted.</a:t>
            </a:r>
          </a:p>
          <a:p>
            <a:r>
              <a:rPr lang="en-US" dirty="0"/>
              <a:t>Further validation is needed using unseen datasets.</a:t>
            </a:r>
          </a:p>
          <a:p>
            <a:r>
              <a:rPr lang="en-US" dirty="0"/>
              <a:t>Key Insight: The model was excellent at identifying claim-prone customers with very few false positives. This supports its use for proactive risk targeting.</a:t>
            </a:r>
          </a:p>
        </p:txBody>
      </p:sp>
    </p:spTree>
    <p:extLst>
      <p:ext uri="{BB962C8B-B14F-4D97-AF65-F5344CB8AC3E}">
        <p14:creationId xmlns:p14="http://schemas.microsoft.com/office/powerpoint/2010/main" val="3170678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CE740-A884-88DA-2679-D394AFE9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25F8B-C203-216B-06A9-8BE7F6D76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insights were compiled into a single, interactive Tableau dashboard.</a:t>
            </a:r>
            <a:br>
              <a:rPr lang="en-US" dirty="0"/>
            </a:br>
            <a:r>
              <a:rPr lang="en-US" dirty="0"/>
              <a:t>Stakeholders can filter by state, education, employment, and risk level to:</a:t>
            </a:r>
          </a:p>
          <a:p>
            <a:pPr lvl="1"/>
            <a:r>
              <a:rPr lang="en-US" dirty="0"/>
              <a:t>Understand customer demographics</a:t>
            </a:r>
          </a:p>
          <a:p>
            <a:pPr lvl="1"/>
            <a:r>
              <a:rPr lang="en-US" dirty="0"/>
              <a:t>Spot regional and segment risk</a:t>
            </a:r>
          </a:p>
          <a:p>
            <a:pPr lvl="1"/>
            <a:r>
              <a:rPr lang="en-US" dirty="0"/>
              <a:t>Monitor claim trends and customer value</a:t>
            </a:r>
          </a:p>
          <a:p>
            <a:pPr lvl="1"/>
            <a:r>
              <a:rPr lang="en-US" dirty="0"/>
              <a:t>Enable proactive outreach and risk pricing</a:t>
            </a:r>
          </a:p>
        </p:txBody>
      </p:sp>
    </p:spTree>
    <p:extLst>
      <p:ext uri="{BB962C8B-B14F-4D97-AF65-F5344CB8AC3E}">
        <p14:creationId xmlns:p14="http://schemas.microsoft.com/office/powerpoint/2010/main" val="1579213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B1AEB-2DE6-CDF9-F2E9-EA6C99CA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0708A-5326-3E4D-7BAE-F04AD0357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Better Risk Management</a:t>
            </a:r>
            <a:r>
              <a:rPr lang="en-US" dirty="0"/>
              <a:t>: Identify high-risk customers for proactive retention or tighter underwriting.</a:t>
            </a:r>
          </a:p>
          <a:p>
            <a:r>
              <a:rPr lang="en-US" b="1" dirty="0"/>
              <a:t>Improved Customer Segmentation</a:t>
            </a:r>
            <a:r>
              <a:rPr lang="en-US" dirty="0"/>
              <a:t>: Tailor products and pricing based on employment, education, and complaints.</a:t>
            </a:r>
          </a:p>
          <a:p>
            <a:r>
              <a:rPr lang="en-US" b="1" dirty="0"/>
              <a:t>Data-Driven Decisions</a:t>
            </a:r>
            <a:r>
              <a:rPr lang="en-US" dirty="0"/>
              <a:t>: Equip marketing and risk teams with interactive dashboards for smarter daily operations.</a:t>
            </a:r>
          </a:p>
        </p:txBody>
      </p:sp>
    </p:spTree>
    <p:extLst>
      <p:ext uri="{BB962C8B-B14F-4D97-AF65-F5344CB8AC3E}">
        <p14:creationId xmlns:p14="http://schemas.microsoft.com/office/powerpoint/2010/main" val="1423751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BD8-94BF-9282-2DB3-2C0E4FD2C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– FROM PILOT TO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D7E9A-81F9-E782-9B3E-8D60D6D90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 Tableau dashboard to business teams</a:t>
            </a:r>
          </a:p>
          <a:p>
            <a:r>
              <a:rPr lang="en-US" dirty="0"/>
              <a:t>Integrate risk scores into underwriting and retention workflows</a:t>
            </a:r>
          </a:p>
          <a:p>
            <a:r>
              <a:rPr lang="en-US" dirty="0"/>
              <a:t>Test model on live production data</a:t>
            </a:r>
          </a:p>
          <a:p>
            <a:r>
              <a:rPr lang="en-US" dirty="0"/>
              <a:t>Expand framework to property and commercial insurance products</a:t>
            </a:r>
          </a:p>
          <a:p>
            <a:r>
              <a:rPr lang="en-US" dirty="0"/>
              <a:t>Monitor performance over time with monthly refresh</a:t>
            </a:r>
          </a:p>
        </p:txBody>
      </p:sp>
    </p:spTree>
    <p:extLst>
      <p:ext uri="{BB962C8B-B14F-4D97-AF65-F5344CB8AC3E}">
        <p14:creationId xmlns:p14="http://schemas.microsoft.com/office/powerpoint/2010/main" val="316165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73598-E74F-60AF-48B1-C787C40DB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2EA64-C6A6-7513-1296-9354FDCA5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3450613"/>
          </a:xfrm>
        </p:spPr>
        <p:txBody>
          <a:bodyPr>
            <a:normAutofit/>
          </a:bodyPr>
          <a:lstStyle/>
          <a:p>
            <a:r>
              <a:rPr lang="en-US" dirty="0"/>
              <a:t>The business challenge was to analyze customer behavior and claim patterns in an auto insurance portfolio. The goal was to help the organization:</a:t>
            </a:r>
          </a:p>
          <a:p>
            <a:pPr lvl="1"/>
            <a:r>
              <a:rPr lang="en-US" dirty="0"/>
              <a:t>Identify high-risk customers</a:t>
            </a:r>
          </a:p>
          <a:p>
            <a:pPr lvl="1"/>
            <a:r>
              <a:rPr lang="en-US" dirty="0"/>
              <a:t>Understand customer value and profitability</a:t>
            </a:r>
          </a:p>
          <a:p>
            <a:pPr lvl="1"/>
            <a:r>
              <a:rPr lang="en-US" dirty="0"/>
              <a:t>Explain how education, employment, and marital status affect claim likelihood and premiums</a:t>
            </a:r>
          </a:p>
          <a:p>
            <a:pPr lvl="1"/>
            <a:r>
              <a:rPr lang="en-US" dirty="0"/>
              <a:t>Segment customers for personalized marketing and risk management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61942EED-19F4-F64A-C4B0-99B177490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8756" y="2277991"/>
            <a:ext cx="2926098" cy="29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4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38993F5-8F74-C86B-CCA6-708BE9F64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sz="2700"/>
              <a:t>EXPLORING CUSTOMER DEMOGRAPHICS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82268-9EC5-B1AD-D5AA-67EE75F02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SQL was used to examine customer characteristics across key dimensions.</a:t>
            </a:r>
          </a:p>
          <a:p>
            <a:pPr>
              <a:lnSpc>
                <a:spcPct val="110000"/>
              </a:lnSpc>
            </a:pPr>
            <a:r>
              <a:rPr lang="en-US" sz="1700"/>
              <a:t>The focus was heavily on factors like education, employment, marital status, and geographic distribution.</a:t>
            </a:r>
          </a:p>
          <a:p>
            <a:pPr>
              <a:lnSpc>
                <a:spcPct val="110000"/>
              </a:lnSpc>
            </a:pPr>
            <a:r>
              <a:rPr lang="en-US" sz="1700"/>
              <a:t>Clear regional patterns were detected in customer profiles.</a:t>
            </a:r>
          </a:p>
          <a:p>
            <a:pPr>
              <a:lnSpc>
                <a:spcPct val="110000"/>
              </a:lnSpc>
            </a:pPr>
            <a:r>
              <a:rPr lang="en-US" sz="1700"/>
              <a:t>States varied significantly in education level, which in turn influenced the employment type and premium behavior.</a:t>
            </a:r>
          </a:p>
        </p:txBody>
      </p:sp>
      <p:pic>
        <p:nvPicPr>
          <p:cNvPr id="6" name="Picture 5" descr="A graph of green bars&#10;&#10;AI-generated content may be incorrect.">
            <a:extLst>
              <a:ext uri="{FF2B5EF4-FFF2-40B4-BE49-F238E27FC236}">
                <a16:creationId xmlns:a16="http://schemas.microsoft.com/office/drawing/2014/main" id="{183DBE21-6B88-EA7C-A859-5E9EC80E2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263398"/>
            <a:ext cx="4960442" cy="374513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18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72BFC5F-A46E-578F-BBB0-990C3604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sz="2500"/>
              <a:t>Segmenting Customers by Life Stage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81957-4D92-EF76-00A2-EE150889D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sz="1900"/>
              <a:t>By analyzing employment status within marital categories, we identified trends that could help design life-stage-based insurance products.</a:t>
            </a:r>
          </a:p>
          <a:p>
            <a:r>
              <a:rPr lang="en-US" sz="1900"/>
              <a:t>Married employed customers dominate the portfolio, but we also identified underserved groups like single unemployed individuals and widowed retirees.</a:t>
            </a:r>
          </a:p>
          <a:p>
            <a:endParaRPr lang="en-US" sz="1900"/>
          </a:p>
        </p:txBody>
      </p:sp>
      <p:pic>
        <p:nvPicPr>
          <p:cNvPr id="4" name="slide3" descr="Horizontal Bar chart">
            <a:extLst>
              <a:ext uri="{FF2B5EF4-FFF2-40B4-BE49-F238E27FC236}">
                <a16:creationId xmlns:a16="http://schemas.microsoft.com/office/drawing/2014/main" id="{7E9761C0-5593-F5AD-7930-AEA35CC27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157988"/>
            <a:ext cx="4960442" cy="3955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07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14506-6471-0AD3-4CE1-39C069219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331A6-E56A-EDD4-68E2-FF1E12EB0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was used to:</a:t>
            </a:r>
          </a:p>
          <a:p>
            <a:pPr lvl="1"/>
            <a:r>
              <a:rPr lang="en-US" dirty="0"/>
              <a:t>Convert premium and customer lifetime value (CLV) columns from text to numeric</a:t>
            </a:r>
          </a:p>
          <a:p>
            <a:pPr lvl="1"/>
            <a:r>
              <a:rPr lang="en-US" dirty="0"/>
              <a:t>Handle missing or invalid entries</a:t>
            </a:r>
          </a:p>
          <a:p>
            <a:pPr lvl="1"/>
            <a:r>
              <a:rPr lang="en-US" dirty="0"/>
              <a:t>Prepare clean, structured CSV files for Tableau</a:t>
            </a:r>
          </a:p>
          <a:p>
            <a:pPr lvl="1"/>
            <a:r>
              <a:rPr lang="en-US" dirty="0"/>
              <a:t>Calculate a custom </a:t>
            </a:r>
            <a:r>
              <a:rPr lang="en-US" b="1" dirty="0"/>
              <a:t>risk score</a:t>
            </a:r>
            <a:r>
              <a:rPr lang="en-US" dirty="0"/>
              <a:t> using a simple rules-based model combining complaints, claims, and premium size</a:t>
            </a:r>
          </a:p>
        </p:txBody>
      </p:sp>
    </p:spTree>
    <p:extLst>
      <p:ext uri="{BB962C8B-B14F-4D97-AF65-F5344CB8AC3E}">
        <p14:creationId xmlns:p14="http://schemas.microsoft.com/office/powerpoint/2010/main" val="270106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F9AB-5273-DF0F-ED64-08ABCA8A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PREMIUM VS CLV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6E024-5696-4F35-B69F-FEB424DEA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compared average premium paid and customer lifetime value across education levels.</a:t>
            </a:r>
          </a:p>
          <a:p>
            <a:r>
              <a:rPr lang="en-US" dirty="0"/>
              <a:t>While premiums remain relatively stable, CLV varies widely — customers with advanced education tend to stay longer and offer higher lifetime profitability.</a:t>
            </a:r>
          </a:p>
        </p:txBody>
      </p:sp>
    </p:spTree>
    <p:extLst>
      <p:ext uri="{BB962C8B-B14F-4D97-AF65-F5344CB8AC3E}">
        <p14:creationId xmlns:p14="http://schemas.microsoft.com/office/powerpoint/2010/main" val="245346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43C20-996A-C715-E4E1-A4B23713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 BY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1B17-CE8E-48F8-7092-A440856F1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analyzed claim distribution across states to spot high-claim regions.</a:t>
            </a:r>
          </a:p>
          <a:p>
            <a:r>
              <a:rPr lang="en-US" dirty="0"/>
              <a:t>Some states showed unusually high claim activity relative to their customer base. This helps target fraud checks and adjust risk pricing accordingly.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35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E63F558-E7AA-AA3B-D37D-D7404E7C8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COMPLAINTS VS CLV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1D870-ED53-E49B-EA98-DEFE7050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Customers with multiple complaints consistently show lower lifetime value.</a:t>
            </a:r>
          </a:p>
          <a:p>
            <a:r>
              <a:rPr lang="en-US" dirty="0"/>
              <a:t>This relationship emphasizes the importance of resolving complaints proactively to protect long-term revenue.</a:t>
            </a:r>
          </a:p>
        </p:txBody>
      </p:sp>
      <p:pic>
        <p:nvPicPr>
          <p:cNvPr id="4" name="slide6" descr="Scatter Plot">
            <a:extLst>
              <a:ext uri="{FF2B5EF4-FFF2-40B4-BE49-F238E27FC236}">
                <a16:creationId xmlns:a16="http://schemas.microsoft.com/office/drawing/2014/main" id="{2F055F41-ED9D-CCD2-A063-E4AA354FB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182790"/>
            <a:ext cx="4960442" cy="39063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973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0A34779-0A76-35D4-F716-14DF467C0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RISK SEGMENTATION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1F39A-9208-F182-142D-273EB4898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We created a simple scoring model based on premium size, complaints, and claims.</a:t>
            </a:r>
          </a:p>
          <a:p>
            <a:pPr>
              <a:lnSpc>
                <a:spcPct val="110000"/>
              </a:lnSpc>
            </a:pPr>
            <a:r>
              <a:rPr lang="en-US" sz="1700"/>
              <a:t>Customers were segmented into three groups: Low, Medium, and High Risk. </a:t>
            </a:r>
          </a:p>
          <a:p>
            <a:pPr>
              <a:lnSpc>
                <a:spcPct val="110000"/>
              </a:lnSpc>
            </a:pPr>
            <a:r>
              <a:rPr lang="en-US" sz="1700"/>
              <a:t>This segmentation enables the company to prioritize monitoring and apply personalized retention or pricing strategies.</a:t>
            </a:r>
          </a:p>
        </p:txBody>
      </p:sp>
      <p:pic>
        <p:nvPicPr>
          <p:cNvPr id="4" name="slide7" descr="Treemap">
            <a:extLst>
              <a:ext uri="{FF2B5EF4-FFF2-40B4-BE49-F238E27FC236}">
                <a16:creationId xmlns:a16="http://schemas.microsoft.com/office/drawing/2014/main" id="{F55E9362-5DEC-B67D-93F6-F3E981947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2553112"/>
            <a:ext cx="4960442" cy="11657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75024"/>
      </p:ext>
    </p:extLst>
  </p:cSld>
  <p:clrMapOvr>
    <a:masterClrMapping/>
  </p:clrMapOvr>
</p:sld>
</file>

<file path=ppt/theme/theme1.xml><?xml version="1.0" encoding="utf-8"?>
<a:theme xmlns:a="http://schemas.openxmlformats.org/drawingml/2006/main" name="Dune">
  <a:themeElements>
    <a:clrScheme name="Dune">
      <a:dk1>
        <a:srgbClr val="131313"/>
      </a:dk1>
      <a:lt1>
        <a:sysClr val="window" lastClr="FFFFFF"/>
      </a:lt1>
      <a:dk2>
        <a:srgbClr val="203430"/>
      </a:dk2>
      <a:lt2>
        <a:srgbClr val="F0EDE6"/>
      </a:lt2>
      <a:accent1>
        <a:srgbClr val="A57361"/>
      </a:accent1>
      <a:accent2>
        <a:srgbClr val="CD9979"/>
      </a:accent2>
      <a:accent3>
        <a:srgbClr val="4E6C67"/>
      </a:accent3>
      <a:accent4>
        <a:srgbClr val="BA958C"/>
      </a:accent4>
      <a:accent5>
        <a:srgbClr val="A08C60"/>
      </a:accent5>
      <a:accent6>
        <a:srgbClr val="956969"/>
      </a:accent6>
      <a:hlink>
        <a:srgbClr val="B0685E"/>
      </a:hlink>
      <a:folHlink>
        <a:srgbClr val="5E827E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une" id="{826328CA-5F67-4711-B85D-145ABD90F0C2}" vid="{19057A55-7D5A-4630-9E53-CA5ED6447771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610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Gill Sans MT</vt:lpstr>
      <vt:lpstr>Neue Haas Grotesk Text Pro</vt:lpstr>
      <vt:lpstr>Dune</vt:lpstr>
      <vt:lpstr>Gallery</vt:lpstr>
      <vt:lpstr>Auto Insurance Data Analysis</vt:lpstr>
      <vt:lpstr>BUSINESS UNDERSTANDING</vt:lpstr>
      <vt:lpstr>EXPLORING CUSTOMER DEMOGRAPHICS</vt:lpstr>
      <vt:lpstr>Segmenting Customers by Life Stage</vt:lpstr>
      <vt:lpstr>Data preparation</vt:lpstr>
      <vt:lpstr>PREMIUM VS CLV INSIGHTS</vt:lpstr>
      <vt:lpstr>CLAIMS BY STATE</vt:lpstr>
      <vt:lpstr>COMPLAINTS VS CLV</vt:lpstr>
      <vt:lpstr>RISK SEGMENTATION</vt:lpstr>
      <vt:lpstr>PREDICTING CLAIM RISK</vt:lpstr>
      <vt:lpstr>MODEL EVALUATION</vt:lpstr>
      <vt:lpstr>DASHBOARD SUMMARY</vt:lpstr>
      <vt:lpstr>BUSINESS IMPACT</vt:lpstr>
      <vt:lpstr>NEXT STEPS – FROM PILOT TO PRODUCTION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Rohan Venkatesh</dc:creator>
  <cp:lastModifiedBy>Rohan Venkatesh</cp:lastModifiedBy>
  <cp:revision>1</cp:revision>
  <dcterms:created xsi:type="dcterms:W3CDTF">2025-07-29T12:51:35Z</dcterms:created>
  <dcterms:modified xsi:type="dcterms:W3CDTF">2025-07-29T19:51:48Z</dcterms:modified>
</cp:coreProperties>
</file>