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75" d="100"/>
          <a:sy n="75" d="100"/>
        </p:scale>
        <p:origin x="56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84C6-7E33-4FAE-9EBD-647A7C21F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D72B4-D2F9-4701-94D1-A851E556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0CBE-52C2-4F84-8723-E3454CA3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0CAB-47FE-4827-B4CF-83D6EE14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FFEA-2BD0-4CBF-B829-4C9D2CCA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128B-343C-49D7-892F-084972C9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A7CA3-5000-4F7A-BDFE-18BC6E3FD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CC0E-5896-4A5F-92FE-A05EB90A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C389-E844-447D-9E2F-1AF3D15A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CCD4-DBFD-43BE-892C-602CD641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23293-C9D9-4C9D-8556-4AE1016D9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A4CA-25D7-456B-9CFB-407B498D3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24D3-9D4D-4182-B3F0-B7471E80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4A45-3EAF-4A94-99B1-9160D4B9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9C88-E92D-4869-918C-14C10A23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FDED-CC92-44FF-BED5-FFC8534E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746C-129D-4A9D-9327-96040CB5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C54D-51C9-4DB1-AE77-88378F52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D893-F7C9-424D-841C-0D835A4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2FB3-8C21-4EA8-B9EA-ABAA26EB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81DC-4949-4DE7-B182-9D96C7C7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EB40-6272-40E7-94AA-7D01C4AA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9A71-C005-4203-B329-1D33521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9BFA-DBD7-441D-A212-432ABE12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5F8D-1C1C-47CD-9C76-9F437D5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3B3D-EDAD-4FB7-9436-E42ED562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A343-8BE1-4CE5-AD54-7ABD151CC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DB1B6-72B4-4B46-8633-DA433EC6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5584C-4246-4CF0-918A-B61DA155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CB9F-0D4A-41CF-BFF3-E9E5CC39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29E3A-9B55-4DC1-BBFF-9062B1A6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DCD4-D5FA-4430-8BFB-1B89188F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C9D5-1942-48D7-BA3F-78005769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70B63-C189-4697-8D1C-9D4938D08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30568-37CF-4309-8A07-65529807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5F1A3-8AD5-4C6E-8745-CCD607D0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F6DD-9954-4C36-A682-49C8A33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50BF6-3DCD-41A5-A20D-A8F7CB02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A8C37-F977-4DC4-98C1-E02B8FFD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80FE-24C6-4058-9478-8BF07716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FFFDD-3447-4059-A1D8-13DAA286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50AC4-653F-4E01-871C-A9ABF77B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9176A-3B59-4045-9AB5-14227AC8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17B9-9CC7-4D5E-9BCD-B7EC22C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9D130-13EB-41CD-94AF-26CE559E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E6BB7-6562-4A29-8C40-469B8971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983D-BC2F-4AE6-BE01-14F794D3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597C-AD81-42FE-9FC4-F5477AA2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E87B2-532B-4493-AF4E-85581C8D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2610-F147-4077-9552-2897DB32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B8E91-4886-43EB-9826-D8618376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780B-2B06-41E7-9615-28405D77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610-20C2-44FC-B9FD-52E2586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FAFFD-C7ED-4A53-B523-716BF04C8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BA215-9F95-4458-B50C-D43B3443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955C-F854-490D-A0A1-650E1E49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F402-B4A5-489A-AD10-5EF20ED8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7B6E-C402-45EB-A348-0A3D9EA7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BA863-F620-4CC2-9487-D48E2205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62A8-5D05-4914-BFEF-861A5B47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098B-72C8-408D-B985-B8D15F70B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FA8D-996F-4046-8527-1751049D204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76590-6A8F-4F39-AB50-D1529841D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790B-F165-49F1-B5A2-1B721F42B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600C2-73C8-40A1-B58B-9D054292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FC599-34E8-4139-9A97-598741ABA2DD}"/>
              </a:ext>
            </a:extLst>
          </p:cNvPr>
          <p:cNvSpPr/>
          <p:nvPr/>
        </p:nvSpPr>
        <p:spPr>
          <a:xfrm>
            <a:off x="1013192" y="2270466"/>
            <a:ext cx="1198482" cy="923280"/>
          </a:xfrm>
          <a:prstGeom prst="rect">
            <a:avLst/>
          </a:prstGeom>
          <a:solidFill>
            <a:srgbClr val="81B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opening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01C54-D066-47CA-A821-8F84D5EEA60B}"/>
              </a:ext>
            </a:extLst>
          </p:cNvPr>
          <p:cNvSpPr/>
          <p:nvPr/>
        </p:nvSpPr>
        <p:spPr>
          <a:xfrm>
            <a:off x="2500757" y="2270466"/>
            <a:ext cx="1198483" cy="923280"/>
          </a:xfrm>
          <a:prstGeom prst="rect">
            <a:avLst/>
          </a:prstGeom>
          <a:solidFill>
            <a:srgbClr val="81B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structuring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A9C57-D1BE-4710-9CF9-CE0372493864}"/>
              </a:ext>
            </a:extLst>
          </p:cNvPr>
          <p:cNvSpPr/>
          <p:nvPr/>
        </p:nvSpPr>
        <p:spPr>
          <a:xfrm>
            <a:off x="7193874" y="2270466"/>
            <a:ext cx="1639408" cy="923280"/>
          </a:xfrm>
          <a:prstGeom prst="rect">
            <a:avLst/>
          </a:prstGeom>
          <a:solidFill>
            <a:srgbClr val="81B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 / recommendations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66C762-25FA-43BB-8F56-8E5F1354A0AE}"/>
              </a:ext>
            </a:extLst>
          </p:cNvPr>
          <p:cNvGrpSpPr/>
          <p:nvPr/>
        </p:nvGrpSpPr>
        <p:grpSpPr>
          <a:xfrm>
            <a:off x="4183614" y="1531398"/>
            <a:ext cx="2554537" cy="923280"/>
            <a:chOff x="4183614" y="1171852"/>
            <a:chExt cx="2554537" cy="923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E5F1E4-1D5A-4398-9651-C206D51E93E5}"/>
                </a:ext>
              </a:extLst>
            </p:cNvPr>
            <p:cNvSpPr/>
            <p:nvPr/>
          </p:nvSpPr>
          <p:spPr>
            <a:xfrm>
              <a:off x="4183614" y="1171852"/>
              <a:ext cx="1701185" cy="923280"/>
            </a:xfrm>
            <a:prstGeom prst="rect">
              <a:avLst/>
            </a:prstGeom>
            <a:solidFill>
              <a:srgbClr val="81B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Quantitative problem solving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D28B0E-2979-4D05-8065-DE4EB5424D80}"/>
                </a:ext>
              </a:extLst>
            </p:cNvPr>
            <p:cNvSpPr/>
            <p:nvPr/>
          </p:nvSpPr>
          <p:spPr>
            <a:xfrm>
              <a:off x="5884800" y="1171852"/>
              <a:ext cx="853351" cy="923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Exhibits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933D7B-5D64-4E34-BF09-1A371D4ACD10}"/>
              </a:ext>
            </a:extLst>
          </p:cNvPr>
          <p:cNvGrpSpPr/>
          <p:nvPr/>
        </p:nvGrpSpPr>
        <p:grpSpPr>
          <a:xfrm>
            <a:off x="4183614" y="3009535"/>
            <a:ext cx="2554537" cy="923280"/>
            <a:chOff x="4183614" y="3639845"/>
            <a:chExt cx="2554537" cy="923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E69806-1F09-4291-A3E4-F4ADD41744A2}"/>
                </a:ext>
              </a:extLst>
            </p:cNvPr>
            <p:cNvSpPr/>
            <p:nvPr/>
          </p:nvSpPr>
          <p:spPr>
            <a:xfrm>
              <a:off x="4183614" y="3639845"/>
              <a:ext cx="1701185" cy="923280"/>
            </a:xfrm>
            <a:prstGeom prst="rect">
              <a:avLst/>
            </a:prstGeom>
            <a:solidFill>
              <a:srgbClr val="81B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Qualitative problem solving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F2288C-A8A2-423E-A5EE-FE1D4F6119DE}"/>
                </a:ext>
              </a:extLst>
            </p:cNvPr>
            <p:cNvSpPr/>
            <p:nvPr/>
          </p:nvSpPr>
          <p:spPr>
            <a:xfrm>
              <a:off x="5884800" y="3639845"/>
              <a:ext cx="853351" cy="923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Exhibits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DA17B-0C89-4048-9B9A-666DB25B98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1674" y="2732106"/>
            <a:ext cx="289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BC5A6-EE73-40C0-8059-81672BA7D5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99240" y="1993038"/>
            <a:ext cx="484374" cy="739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0D95D4-57C3-44AC-BD0C-2231EFE106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9240" y="2732106"/>
            <a:ext cx="484374" cy="739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9C6F63-8CB7-410C-87C9-F77AF139724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738151" y="1993038"/>
            <a:ext cx="455723" cy="739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C472E-B0A0-49D7-8585-F2E53F15EB6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6738151" y="2732106"/>
            <a:ext cx="455723" cy="739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0FA091-C92B-4423-BF57-3FF5034F6A2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034207" y="2454678"/>
            <a:ext cx="0" cy="5548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6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0BAC170-3DA8-48D9-A12E-FD6CD813DFB9}"/>
              </a:ext>
            </a:extLst>
          </p:cNvPr>
          <p:cNvGrpSpPr/>
          <p:nvPr/>
        </p:nvGrpSpPr>
        <p:grpSpPr>
          <a:xfrm>
            <a:off x="1346830" y="1403360"/>
            <a:ext cx="4121815" cy="3185039"/>
            <a:chOff x="1346830" y="1403360"/>
            <a:chExt cx="4474850" cy="34578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3FAFBA-2ACA-4E19-8264-2A9895980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6830" y="1403360"/>
              <a:ext cx="4474850" cy="3457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B569C1-A717-4423-893B-3935DA7C69AB}"/>
                </a:ext>
              </a:extLst>
            </p:cNvPr>
            <p:cNvSpPr/>
            <p:nvPr/>
          </p:nvSpPr>
          <p:spPr>
            <a:xfrm>
              <a:off x="5634462" y="4584200"/>
              <a:ext cx="18721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53F4B-AD98-4DEA-966E-AD8218CB8B05}"/>
                </a:ext>
              </a:extLst>
            </p:cNvPr>
            <p:cNvSpPr/>
            <p:nvPr/>
          </p:nvSpPr>
          <p:spPr>
            <a:xfrm>
              <a:off x="1346830" y="1403361"/>
              <a:ext cx="447485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u="sng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statement: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6B6110-E827-4C0A-9AF7-D268C6F6D1AD}"/>
                </a:ext>
              </a:extLst>
            </p:cNvPr>
            <p:cNvSpPr/>
            <p:nvPr/>
          </p:nvSpPr>
          <p:spPr>
            <a:xfrm>
              <a:off x="1346830" y="1680359"/>
              <a:ext cx="1618312" cy="318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200" u="sng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Notes: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05B247-1378-46F7-ABD5-C56CE6CBA386}"/>
                </a:ext>
              </a:extLst>
            </p:cNvPr>
            <p:cNvSpPr/>
            <p:nvPr/>
          </p:nvSpPr>
          <p:spPr>
            <a:xfrm>
              <a:off x="2965142" y="1680359"/>
              <a:ext cx="2856538" cy="318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200" u="sng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Structure: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60E0F0-274D-4B52-8867-010C0D87505F}"/>
              </a:ext>
            </a:extLst>
          </p:cNvPr>
          <p:cNvGrpSpPr/>
          <p:nvPr/>
        </p:nvGrpSpPr>
        <p:grpSpPr>
          <a:xfrm>
            <a:off x="641577" y="5303520"/>
            <a:ext cx="5168037" cy="789200"/>
            <a:chOff x="641577" y="5303520"/>
            <a:chExt cx="5168037" cy="789200"/>
          </a:xfrm>
        </p:grpSpPr>
        <p:pic>
          <p:nvPicPr>
            <p:cNvPr id="1026" name="Picture 2" descr="Image result for booz">
              <a:extLst>
                <a:ext uri="{FF2B5EF4-FFF2-40B4-BE49-F238E27FC236}">
                  <a16:creationId xmlns:a16="http://schemas.microsoft.com/office/drawing/2014/main" id="{04E9A274-90C1-4D06-B878-9720236F1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257" y="5303520"/>
              <a:ext cx="1475558" cy="7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onitor deloitte">
              <a:extLst>
                <a:ext uri="{FF2B5EF4-FFF2-40B4-BE49-F238E27FC236}">
                  <a16:creationId xmlns:a16="http://schemas.microsoft.com/office/drawing/2014/main" id="{147B8600-1D6D-491E-938C-AAE8836284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69" b="33056"/>
            <a:stretch/>
          </p:blipFill>
          <p:spPr bwMode="auto">
            <a:xfrm>
              <a:off x="641577" y="5303520"/>
              <a:ext cx="2286680" cy="78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AF967C-038A-4B0F-88B0-266487BC2D64}"/>
                </a:ext>
              </a:extLst>
            </p:cNvPr>
            <p:cNvGrpSpPr/>
            <p:nvPr/>
          </p:nvGrpSpPr>
          <p:grpSpPr>
            <a:xfrm>
              <a:off x="4620259" y="5303520"/>
              <a:ext cx="1189355" cy="781860"/>
              <a:chOff x="7796894" y="2886075"/>
              <a:chExt cx="4000500" cy="2629853"/>
            </a:xfrm>
          </p:grpSpPr>
          <p:pic>
            <p:nvPicPr>
              <p:cNvPr id="1032" name="Picture 8" descr="Image result for kpmg secor">
                <a:extLst>
                  <a:ext uri="{FF2B5EF4-FFF2-40B4-BE49-F238E27FC236}">
                    <a16:creationId xmlns:a16="http://schemas.microsoft.com/office/drawing/2014/main" id="{6458ED75-44C4-4A60-BDE8-A04957FFB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893"/>
              <a:stretch/>
            </p:blipFill>
            <p:spPr bwMode="auto">
              <a:xfrm>
                <a:off x="7796894" y="2886075"/>
                <a:ext cx="4000500" cy="21097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kpmg secor">
                <a:extLst>
                  <a:ext uri="{FF2B5EF4-FFF2-40B4-BE49-F238E27FC236}">
                    <a16:creationId xmlns:a16="http://schemas.microsoft.com/office/drawing/2014/main" id="{F3F84270-FB93-431B-A30E-BCECC8A5DB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6894" y="4475798"/>
                <a:ext cx="4000500" cy="1040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C25962-07AD-4C97-BAE7-B47A7D5EC821}"/>
              </a:ext>
            </a:extLst>
          </p:cNvPr>
          <p:cNvGrpSpPr/>
          <p:nvPr/>
        </p:nvGrpSpPr>
        <p:grpSpPr>
          <a:xfrm>
            <a:off x="806776" y="1346511"/>
            <a:ext cx="5575518" cy="614369"/>
            <a:chOff x="806775" y="1346511"/>
            <a:chExt cx="7413217" cy="816866"/>
          </a:xfrm>
        </p:grpSpPr>
        <p:pic>
          <p:nvPicPr>
            <p:cNvPr id="1034" name="Picture 10" descr="Image result for mckinsey">
              <a:extLst>
                <a:ext uri="{FF2B5EF4-FFF2-40B4-BE49-F238E27FC236}">
                  <a16:creationId xmlns:a16="http://schemas.microsoft.com/office/drawing/2014/main" id="{3A56F8AB-D20D-4B1F-A5C0-F7E7DE963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75" y="1346512"/>
              <a:ext cx="3561806" cy="391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bain">
              <a:extLst>
                <a:ext uri="{FF2B5EF4-FFF2-40B4-BE49-F238E27FC236}">
                  <a16:creationId xmlns:a16="http://schemas.microsoft.com/office/drawing/2014/main" id="{DE5D6752-175F-4652-9135-0A1464CFEB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93" b="29694"/>
            <a:stretch/>
          </p:blipFill>
          <p:spPr bwMode="auto">
            <a:xfrm>
              <a:off x="4963258" y="1346511"/>
              <a:ext cx="3256734" cy="39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BCG">
              <a:extLst>
                <a:ext uri="{FF2B5EF4-FFF2-40B4-BE49-F238E27FC236}">
                  <a16:creationId xmlns:a16="http://schemas.microsoft.com/office/drawing/2014/main" id="{1E901663-6326-42EF-A21E-B1187C5DEE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3" t="75718" r="1610" b="3615"/>
            <a:stretch/>
          </p:blipFill>
          <p:spPr bwMode="auto">
            <a:xfrm>
              <a:off x="2328184" y="1770185"/>
              <a:ext cx="4675472" cy="393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oliver wyman">
            <a:extLst>
              <a:ext uri="{FF2B5EF4-FFF2-40B4-BE49-F238E27FC236}">
                <a16:creationId xmlns:a16="http://schemas.microsoft.com/office/drawing/2014/main" id="{A9FF0595-DDFE-4010-A369-856EAECA0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0" b="48600"/>
          <a:stretch/>
        </p:blipFill>
        <p:spPr bwMode="auto">
          <a:xfrm>
            <a:off x="806776" y="3363812"/>
            <a:ext cx="3287704" cy="3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t kearney">
            <a:extLst>
              <a:ext uri="{FF2B5EF4-FFF2-40B4-BE49-F238E27FC236}">
                <a16:creationId xmlns:a16="http://schemas.microsoft.com/office/drawing/2014/main" id="{EDBFB837-E6FF-41D4-82AA-5E3C10E0E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97" b="40897"/>
          <a:stretch/>
        </p:blipFill>
        <p:spPr bwMode="auto">
          <a:xfrm>
            <a:off x="4201931" y="3363812"/>
            <a:ext cx="1830357" cy="3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Image result for accenture">
            <a:extLst>
              <a:ext uri="{FF2B5EF4-FFF2-40B4-BE49-F238E27FC236}">
                <a16:creationId xmlns:a16="http://schemas.microsoft.com/office/drawing/2014/main" id="{A4FEA2E6-C404-46E5-A9CD-274D905B8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5140" r="3166" b="35106"/>
          <a:stretch/>
        </p:blipFill>
        <p:spPr bwMode="auto">
          <a:xfrm>
            <a:off x="2571844" y="3750080"/>
            <a:ext cx="1695377" cy="50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cole</dc:creator>
  <cp:lastModifiedBy>Darren cole</cp:lastModifiedBy>
  <cp:revision>5</cp:revision>
  <dcterms:created xsi:type="dcterms:W3CDTF">2018-06-03T02:27:56Z</dcterms:created>
  <dcterms:modified xsi:type="dcterms:W3CDTF">2018-06-03T19:37:58Z</dcterms:modified>
</cp:coreProperties>
</file>