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801350"/>
  <p:notesSz cx="6858000" cy="9144000"/>
  <p:defaultTextStyle>
    <a:defPPr>
      <a:defRPr lang="en-US"/>
    </a:defPPr>
    <a:lvl1pPr marL="0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00"/>
    <a:srgbClr val="B4B400"/>
    <a:srgbClr val="FF69B4"/>
    <a:srgbClr val="9370DB"/>
    <a:srgbClr val="32CD32"/>
    <a:srgbClr val="8B4513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932" y="-10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3355421"/>
            <a:ext cx="9181148" cy="2315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6120765"/>
            <a:ext cx="756094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7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4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39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3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325040"/>
            <a:ext cx="2430304" cy="6910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325040"/>
            <a:ext cx="7110889" cy="6910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9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7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6940869"/>
            <a:ext cx="9181148" cy="214526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9128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825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7385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651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5643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477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390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302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890237"/>
            <a:ext cx="4770596" cy="534566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890237"/>
            <a:ext cx="4770596" cy="534566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4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432556"/>
            <a:ext cx="972121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417804"/>
            <a:ext cx="4772472" cy="100762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1286" indent="0">
              <a:buNone/>
              <a:defRPr sz="3000" b="1"/>
            </a:lvl2pPr>
            <a:lvl3pPr marL="1382573" indent="0">
              <a:buNone/>
              <a:defRPr sz="2700" b="1"/>
            </a:lvl3pPr>
            <a:lvl4pPr marL="2073859" indent="0">
              <a:buNone/>
              <a:defRPr sz="2400" b="1"/>
            </a:lvl4pPr>
            <a:lvl5pPr marL="2765146" indent="0">
              <a:buNone/>
              <a:defRPr sz="2400" b="1"/>
            </a:lvl5pPr>
            <a:lvl6pPr marL="3456432" indent="0">
              <a:buNone/>
              <a:defRPr sz="2400" b="1"/>
            </a:lvl6pPr>
            <a:lvl7pPr marL="4147718" indent="0">
              <a:buNone/>
              <a:defRPr sz="2400" b="1"/>
            </a:lvl7pPr>
            <a:lvl8pPr marL="4839005" indent="0">
              <a:buNone/>
              <a:defRPr sz="2400" b="1"/>
            </a:lvl8pPr>
            <a:lvl9pPr marL="553029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3425427"/>
            <a:ext cx="4772472" cy="6223279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2417804"/>
            <a:ext cx="4774347" cy="100762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1286" indent="0">
              <a:buNone/>
              <a:defRPr sz="3000" b="1"/>
            </a:lvl2pPr>
            <a:lvl3pPr marL="1382573" indent="0">
              <a:buNone/>
              <a:defRPr sz="2700" b="1"/>
            </a:lvl3pPr>
            <a:lvl4pPr marL="2073859" indent="0">
              <a:buNone/>
              <a:defRPr sz="2400" b="1"/>
            </a:lvl4pPr>
            <a:lvl5pPr marL="2765146" indent="0">
              <a:buNone/>
              <a:defRPr sz="2400" b="1"/>
            </a:lvl5pPr>
            <a:lvl6pPr marL="3456432" indent="0">
              <a:buNone/>
              <a:defRPr sz="2400" b="1"/>
            </a:lvl6pPr>
            <a:lvl7pPr marL="4147718" indent="0">
              <a:buNone/>
              <a:defRPr sz="2400" b="1"/>
            </a:lvl7pPr>
            <a:lvl8pPr marL="4839005" indent="0">
              <a:buNone/>
              <a:defRPr sz="2400" b="1"/>
            </a:lvl8pPr>
            <a:lvl9pPr marL="553029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3425427"/>
            <a:ext cx="4774347" cy="6223279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430053"/>
            <a:ext cx="3553570" cy="183023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430056"/>
            <a:ext cx="6038255" cy="921865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2260286"/>
            <a:ext cx="3553570" cy="7388424"/>
          </a:xfrm>
        </p:spPr>
        <p:txBody>
          <a:bodyPr/>
          <a:lstStyle>
            <a:lvl1pPr marL="0" indent="0">
              <a:buNone/>
              <a:defRPr sz="2100"/>
            </a:lvl1pPr>
            <a:lvl2pPr marL="691286" indent="0">
              <a:buNone/>
              <a:defRPr sz="1800"/>
            </a:lvl2pPr>
            <a:lvl3pPr marL="1382573" indent="0">
              <a:buNone/>
              <a:defRPr sz="1500"/>
            </a:lvl3pPr>
            <a:lvl4pPr marL="2073859" indent="0">
              <a:buNone/>
              <a:defRPr sz="1400"/>
            </a:lvl4pPr>
            <a:lvl5pPr marL="2765146" indent="0">
              <a:buNone/>
              <a:defRPr sz="1400"/>
            </a:lvl5pPr>
            <a:lvl6pPr marL="3456432" indent="0">
              <a:buNone/>
              <a:defRPr sz="1400"/>
            </a:lvl6pPr>
            <a:lvl7pPr marL="4147718" indent="0">
              <a:buNone/>
              <a:defRPr sz="1400"/>
            </a:lvl7pPr>
            <a:lvl8pPr marL="4839005" indent="0">
              <a:buNone/>
              <a:defRPr sz="1400"/>
            </a:lvl8pPr>
            <a:lvl9pPr marL="55302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965120"/>
            <a:ext cx="6480810" cy="6480810"/>
          </a:xfrm>
        </p:spPr>
        <p:txBody>
          <a:bodyPr/>
          <a:lstStyle>
            <a:lvl1pPr marL="0" indent="0">
              <a:buNone/>
              <a:defRPr sz="4800"/>
            </a:lvl1pPr>
            <a:lvl2pPr marL="691286" indent="0">
              <a:buNone/>
              <a:defRPr sz="4200"/>
            </a:lvl2pPr>
            <a:lvl3pPr marL="1382573" indent="0">
              <a:buNone/>
              <a:defRPr sz="3600"/>
            </a:lvl3pPr>
            <a:lvl4pPr marL="2073859" indent="0">
              <a:buNone/>
              <a:defRPr sz="3000"/>
            </a:lvl4pPr>
            <a:lvl5pPr marL="2765146" indent="0">
              <a:buNone/>
              <a:defRPr sz="3000"/>
            </a:lvl5pPr>
            <a:lvl6pPr marL="3456432" indent="0">
              <a:buNone/>
              <a:defRPr sz="3000"/>
            </a:lvl6pPr>
            <a:lvl7pPr marL="4147718" indent="0">
              <a:buNone/>
              <a:defRPr sz="3000"/>
            </a:lvl7pPr>
            <a:lvl8pPr marL="4839005" indent="0">
              <a:buNone/>
              <a:defRPr sz="3000"/>
            </a:lvl8pPr>
            <a:lvl9pPr marL="5530291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8453557"/>
            <a:ext cx="6480810" cy="1267659"/>
          </a:xfrm>
        </p:spPr>
        <p:txBody>
          <a:bodyPr/>
          <a:lstStyle>
            <a:lvl1pPr marL="0" indent="0">
              <a:buNone/>
              <a:defRPr sz="2100"/>
            </a:lvl1pPr>
            <a:lvl2pPr marL="691286" indent="0">
              <a:buNone/>
              <a:defRPr sz="1800"/>
            </a:lvl2pPr>
            <a:lvl3pPr marL="1382573" indent="0">
              <a:buNone/>
              <a:defRPr sz="1500"/>
            </a:lvl3pPr>
            <a:lvl4pPr marL="2073859" indent="0">
              <a:buNone/>
              <a:defRPr sz="1400"/>
            </a:lvl4pPr>
            <a:lvl5pPr marL="2765146" indent="0">
              <a:buNone/>
              <a:defRPr sz="1400"/>
            </a:lvl5pPr>
            <a:lvl6pPr marL="3456432" indent="0">
              <a:buNone/>
              <a:defRPr sz="1400"/>
            </a:lvl6pPr>
            <a:lvl7pPr marL="4147718" indent="0">
              <a:buNone/>
              <a:defRPr sz="1400"/>
            </a:lvl7pPr>
            <a:lvl8pPr marL="4839005" indent="0">
              <a:buNone/>
              <a:defRPr sz="1400"/>
            </a:lvl8pPr>
            <a:lvl9pPr marL="55302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1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432556"/>
            <a:ext cx="9721215" cy="1800225"/>
          </a:xfrm>
          <a:prstGeom prst="rect">
            <a:avLst/>
          </a:prstGeom>
        </p:spPr>
        <p:txBody>
          <a:bodyPr vert="horz" lIns="138257" tIns="69129" rIns="138257" bIns="69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520317"/>
            <a:ext cx="9721215" cy="7128391"/>
          </a:xfrm>
          <a:prstGeom prst="rect">
            <a:avLst/>
          </a:prstGeom>
        </p:spPr>
        <p:txBody>
          <a:bodyPr vert="horz" lIns="138257" tIns="69129" rIns="138257" bIns="69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0011253"/>
            <a:ext cx="2520315" cy="575072"/>
          </a:xfrm>
          <a:prstGeom prst="rect">
            <a:avLst/>
          </a:prstGeom>
        </p:spPr>
        <p:txBody>
          <a:bodyPr vert="horz" lIns="138257" tIns="69129" rIns="138257" bIns="6912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7273-E6DD-40D4-B990-AC7556801107}" type="datetimeFigureOut">
              <a:rPr lang="en-IN" smtClean="0"/>
              <a:t>18-06-2014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10011253"/>
            <a:ext cx="3420428" cy="575072"/>
          </a:xfrm>
          <a:prstGeom prst="rect">
            <a:avLst/>
          </a:prstGeom>
        </p:spPr>
        <p:txBody>
          <a:bodyPr vert="horz" lIns="138257" tIns="69129" rIns="138257" bIns="6912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10011253"/>
            <a:ext cx="2520315" cy="575072"/>
          </a:xfrm>
          <a:prstGeom prst="rect">
            <a:avLst/>
          </a:prstGeom>
        </p:spPr>
        <p:txBody>
          <a:bodyPr vert="horz" lIns="138257" tIns="69129" rIns="138257" bIns="6912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82573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65" indent="-518465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3340" indent="-432054" algn="l" defTabSz="1382573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216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9502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10789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2075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93362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84648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75934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1286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573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73859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5146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6432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47718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9005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30291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000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Lucida Handwriting" panose="03010101010101010101" pitchFamily="66" charset="0"/>
              </a:rPr>
              <a:t>Happy</a:t>
            </a:r>
            <a:endParaRPr lang="en-IN" dirty="0">
              <a:solidFill>
                <a:schemeClr val="tx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5898" y="0"/>
            <a:ext cx="3600000" cy="36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Angry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796" y="0"/>
            <a:ext cx="3600000" cy="36000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Sad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11617"/>
            <a:ext cx="3600000" cy="3600000"/>
          </a:xfrm>
          <a:prstGeom prst="rect">
            <a:avLst/>
          </a:prstGeom>
          <a:solidFill>
            <a:srgbClr val="32C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Disgusted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5898" y="3611617"/>
            <a:ext cx="3600000" cy="36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Scared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1796" y="3611617"/>
            <a:ext cx="3600000" cy="36000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smtClean="0">
                <a:latin typeface="Lucida Handwriting" panose="03010101010101010101" pitchFamily="66" charset="0"/>
              </a:rPr>
              <a:t>Silly</a:t>
            </a:r>
            <a:endParaRPr lang="en-IN">
              <a:latin typeface="Lucida Handwriting" panose="03010101010101010101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7220352"/>
            <a:ext cx="3600000" cy="3600000"/>
          </a:xfrm>
          <a:prstGeom prst="rect">
            <a:avLst/>
          </a:prstGeom>
          <a:solidFill>
            <a:srgbClr val="937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Surprised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5898" y="7220352"/>
            <a:ext cx="3600000" cy="36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smtClean="0">
                <a:latin typeface="Lucida Handwriting" panose="03010101010101010101" pitchFamily="66" charset="0"/>
              </a:rPr>
              <a:t>Bored</a:t>
            </a:r>
            <a:endParaRPr lang="en-IN">
              <a:latin typeface="Lucida Handwriting" panose="03010101010101010101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1796" y="7220352"/>
            <a:ext cx="3600000" cy="3600000"/>
          </a:xfrm>
          <a:prstGeom prst="rect">
            <a:avLst/>
          </a:prstGeom>
          <a:solidFill>
            <a:srgbClr val="FF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Flirty</a:t>
            </a:r>
            <a:endParaRPr lang="en-IN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</dc:creator>
  <cp:lastModifiedBy>RD</cp:lastModifiedBy>
  <cp:revision>2</cp:revision>
  <dcterms:created xsi:type="dcterms:W3CDTF">2014-06-05T13:18:04Z</dcterms:created>
  <dcterms:modified xsi:type="dcterms:W3CDTF">2014-06-18T12:26:46Z</dcterms:modified>
</cp:coreProperties>
</file>